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1"/>
  </p:sldMasterIdLst>
  <p:notesMasterIdLst>
    <p:notesMasterId r:id="rId13"/>
  </p:notesMasterIdLst>
  <p:sldIdLst>
    <p:sldId id="256" r:id="rId2"/>
    <p:sldId id="259" r:id="rId3"/>
    <p:sldId id="262" r:id="rId4"/>
    <p:sldId id="265" r:id="rId5"/>
    <p:sldId id="268" r:id="rId6"/>
    <p:sldId id="283" r:id="rId7"/>
    <p:sldId id="286" r:id="rId8"/>
    <p:sldId id="271" r:id="rId9"/>
    <p:sldId id="274" r:id="rId10"/>
    <p:sldId id="27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400"/>
    <a:srgbClr val="53565A"/>
    <a:srgbClr val="FF671F"/>
    <a:srgbClr val="003865"/>
    <a:srgbClr val="00B2A9"/>
    <a:srgbClr val="00965E"/>
    <a:srgbClr val="004C45"/>
    <a:srgbClr val="000000"/>
    <a:srgbClr val="98DBCE"/>
    <a:srgbClr val="A4D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19"/>
    <p:restoredTop sz="94674"/>
  </p:normalViewPr>
  <p:slideViewPr>
    <p:cSldViewPr snapToGrid="0" snapToObjects="1">
      <p:cViewPr>
        <p:scale>
          <a:sx n="105" d="100"/>
          <a:sy n="105" d="100"/>
        </p:scale>
        <p:origin x="1728"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134D0-E2CC-9F46-A737-31670CF32BD1}" type="datetimeFigureOut">
              <a:rPr lang="en-US" smtClean="0"/>
              <a:t>6/2/20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97077-533E-CD46-87B4-04674E299BDD}" type="slidenum">
              <a:rPr lang="en-US" smtClean="0"/>
              <a:t>‹#›</a:t>
            </a:fld>
            <a:endParaRPr lang="en-US"/>
          </a:p>
        </p:txBody>
      </p:sp>
    </p:spTree>
    <p:extLst>
      <p:ext uri="{BB962C8B-B14F-4D97-AF65-F5344CB8AC3E}">
        <p14:creationId xmlns:p14="http://schemas.microsoft.com/office/powerpoint/2010/main" val="354215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a:t>
            </a:fld>
            <a:endParaRPr lang="en-US"/>
          </a:p>
        </p:txBody>
      </p:sp>
    </p:spTree>
    <p:extLst>
      <p:ext uri="{BB962C8B-B14F-4D97-AF65-F5344CB8AC3E}">
        <p14:creationId xmlns:p14="http://schemas.microsoft.com/office/powerpoint/2010/main" val="141064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10</a:t>
            </a:fld>
            <a:endParaRPr lang="en-US"/>
          </a:p>
        </p:txBody>
      </p:sp>
    </p:spTree>
    <p:extLst>
      <p:ext uri="{BB962C8B-B14F-4D97-AF65-F5344CB8AC3E}">
        <p14:creationId xmlns:p14="http://schemas.microsoft.com/office/powerpoint/2010/main" val="313518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11</a:t>
            </a:fld>
            <a:endParaRPr lang="en-US"/>
          </a:p>
        </p:txBody>
      </p:sp>
    </p:spTree>
    <p:extLst>
      <p:ext uri="{BB962C8B-B14F-4D97-AF65-F5344CB8AC3E}">
        <p14:creationId xmlns:p14="http://schemas.microsoft.com/office/powerpoint/2010/main" val="412348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2</a:t>
            </a:fld>
            <a:endParaRPr lang="en-US"/>
          </a:p>
        </p:txBody>
      </p:sp>
    </p:spTree>
    <p:extLst>
      <p:ext uri="{BB962C8B-B14F-4D97-AF65-F5344CB8AC3E}">
        <p14:creationId xmlns:p14="http://schemas.microsoft.com/office/powerpoint/2010/main" val="370979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a:t>
            </a:r>
          </a:p>
        </p:txBody>
      </p:sp>
      <p:sp>
        <p:nvSpPr>
          <p:cNvPr id="4" name="Slide Number Placeholder 3"/>
          <p:cNvSpPr>
            <a:spLocks noGrp="1"/>
          </p:cNvSpPr>
          <p:nvPr>
            <p:ph type="sldNum" sz="quarter" idx="5"/>
          </p:nvPr>
        </p:nvSpPr>
        <p:spPr/>
        <p:txBody>
          <a:bodyPr/>
          <a:lstStyle/>
          <a:p>
            <a:fld id="{DD397077-533E-CD46-87B4-04674E299BDD}" type="slidenum">
              <a:rPr lang="en-US" smtClean="0"/>
              <a:t>3</a:t>
            </a:fld>
            <a:endParaRPr lang="en-US"/>
          </a:p>
        </p:txBody>
      </p:sp>
    </p:spTree>
    <p:extLst>
      <p:ext uri="{BB962C8B-B14F-4D97-AF65-F5344CB8AC3E}">
        <p14:creationId xmlns:p14="http://schemas.microsoft.com/office/powerpoint/2010/main" val="370686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here</a:t>
            </a:r>
          </a:p>
        </p:txBody>
      </p:sp>
      <p:sp>
        <p:nvSpPr>
          <p:cNvPr id="4" name="Slide Number Placeholder 3"/>
          <p:cNvSpPr>
            <a:spLocks noGrp="1"/>
          </p:cNvSpPr>
          <p:nvPr>
            <p:ph type="sldNum" sz="quarter" idx="5"/>
          </p:nvPr>
        </p:nvSpPr>
        <p:spPr/>
        <p:txBody>
          <a:bodyPr/>
          <a:lstStyle/>
          <a:p>
            <a:fld id="{DD397077-533E-CD46-87B4-04674E299BDD}" type="slidenum">
              <a:rPr lang="en-US" smtClean="0"/>
              <a:t>4</a:t>
            </a:fld>
            <a:endParaRPr lang="en-US"/>
          </a:p>
        </p:txBody>
      </p:sp>
    </p:spTree>
    <p:extLst>
      <p:ext uri="{BB962C8B-B14F-4D97-AF65-F5344CB8AC3E}">
        <p14:creationId xmlns:p14="http://schemas.microsoft.com/office/powerpoint/2010/main" val="2384543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5</a:t>
            </a:fld>
            <a:endParaRPr lang="en-US"/>
          </a:p>
        </p:txBody>
      </p:sp>
    </p:spTree>
    <p:extLst>
      <p:ext uri="{BB962C8B-B14F-4D97-AF65-F5344CB8AC3E}">
        <p14:creationId xmlns:p14="http://schemas.microsoft.com/office/powerpoint/2010/main" val="242006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6</a:t>
            </a:fld>
            <a:endParaRPr lang="en-US"/>
          </a:p>
        </p:txBody>
      </p:sp>
    </p:spTree>
    <p:extLst>
      <p:ext uri="{BB962C8B-B14F-4D97-AF65-F5344CB8AC3E}">
        <p14:creationId xmlns:p14="http://schemas.microsoft.com/office/powerpoint/2010/main" val="392045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7</a:t>
            </a:fld>
            <a:endParaRPr lang="en-US"/>
          </a:p>
        </p:txBody>
      </p:sp>
    </p:spTree>
    <p:extLst>
      <p:ext uri="{BB962C8B-B14F-4D97-AF65-F5344CB8AC3E}">
        <p14:creationId xmlns:p14="http://schemas.microsoft.com/office/powerpoint/2010/main" val="259795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8</a:t>
            </a:fld>
            <a:endParaRPr lang="en-US"/>
          </a:p>
        </p:txBody>
      </p:sp>
    </p:spTree>
    <p:extLst>
      <p:ext uri="{BB962C8B-B14F-4D97-AF65-F5344CB8AC3E}">
        <p14:creationId xmlns:p14="http://schemas.microsoft.com/office/powerpoint/2010/main" val="197253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97077-533E-CD46-87B4-04674E299BDD}" type="slidenum">
              <a:rPr lang="en-US" smtClean="0"/>
              <a:t>9</a:t>
            </a:fld>
            <a:endParaRPr lang="en-US"/>
          </a:p>
        </p:txBody>
      </p:sp>
    </p:spTree>
    <p:extLst>
      <p:ext uri="{BB962C8B-B14F-4D97-AF65-F5344CB8AC3E}">
        <p14:creationId xmlns:p14="http://schemas.microsoft.com/office/powerpoint/2010/main" val="88980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0FDE0-8B32-EC49-90C6-6FBD418D3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8785FC-B640-D04A-B01A-9CD41BD61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6A592-58DA-2C43-8DB3-EE0D698B064D}"/>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8AFC5F2F-B361-8A45-94D9-C39A1812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90BB1-86FB-7048-8CF3-F1E14D953006}"/>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80002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2168-1A03-154B-A4F4-DA2BA33F8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A0333-D527-194F-82E8-2BCB59F10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0586B-562D-2D4E-A85D-1B025D08D5AD}"/>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E4DB9248-2461-3541-811E-131948011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76A2B-54C6-404A-A180-5F6F2AE3F99C}"/>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15249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04B94F-1190-FE4D-BE34-5366C0611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5E20F0-AA4C-814D-89DF-63EFB0935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8DEE8-4B16-5341-BEF5-A13EE85CD831}"/>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3AE483AE-7621-4046-86EE-72CD2F783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1FCC9-500D-0D47-AC40-AF5B811C63C4}"/>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153368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6FEC-0998-7844-A196-71DB3D567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1A65C-F953-204E-AC9B-678F8B3B8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943D6-9BDB-C640-AD52-0DD328D7D7AC}"/>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16A067CA-90E5-9A48-BAE2-76A8127EF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E9B4B-EF4D-D746-B41C-930A597F6EF7}"/>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51741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1D9F-3F6F-D142-985B-3C3F76C7A0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5DCBD0-6FE3-8440-AAF0-08A7A3FC3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A40932-F3E3-3540-A98A-27282EAAB699}"/>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4D58432C-B5EC-304E-9C0F-C8A7C8FFD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7386B-1E2F-2240-8B19-7499D6B41C7D}"/>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188181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DCF7-E810-374A-9BF2-0A702C5BF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136C2-EF70-964C-973D-5E01D042EC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E93F1-884E-4D4E-A285-4D937C0937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3AEDB-5ADD-8540-8A6C-6BE4B35B890B}"/>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3B57DBBD-A3EA-9748-9271-F633EE415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23EB9-373F-7243-8AF9-3047795B2397}"/>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9562333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C0EED-81D9-E042-A301-B9CA8725A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0CD1A-8E3C-AE45-A039-57CC92215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F57275-77C4-D249-945E-8568B40157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427C73-2F9A-CB44-9907-1EEECED0C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41CAE8-354F-7141-BA52-A9948A753F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B4E92A-FBCB-ED42-8338-D779013B80E8}"/>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8" name="Footer Placeholder 7">
            <a:extLst>
              <a:ext uri="{FF2B5EF4-FFF2-40B4-BE49-F238E27FC236}">
                <a16:creationId xmlns:a16="http://schemas.microsoft.com/office/drawing/2014/main" id="{DCB862A8-4C28-944F-93DF-A4D856C2A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FD7B2B-32EE-1249-AF16-1C0239B29C09}"/>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9513970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B920-292A-F245-9040-A8BDED9B4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0B2D1B-6137-0544-8C3D-50C7B0BBD092}"/>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4" name="Footer Placeholder 3">
            <a:extLst>
              <a:ext uri="{FF2B5EF4-FFF2-40B4-BE49-F238E27FC236}">
                <a16:creationId xmlns:a16="http://schemas.microsoft.com/office/drawing/2014/main" id="{7C025F30-D00A-B14A-A463-D3D713FA9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F4EDB8-E2C6-8C4D-B498-95DFFB799A6E}"/>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17555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D4100-075A-8B4E-818A-DC0F59D70FD4}"/>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3" name="Footer Placeholder 2">
            <a:extLst>
              <a:ext uri="{FF2B5EF4-FFF2-40B4-BE49-F238E27FC236}">
                <a16:creationId xmlns:a16="http://schemas.microsoft.com/office/drawing/2014/main" id="{3A80DC76-F4A3-9546-A112-9D17EA4F9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EEB0D-25D7-4442-864C-4627E602F254}"/>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258595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43F49-E621-FE4C-9B39-98A3DA678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44947-FBF4-DC44-B576-48B29A53F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8536B-9701-1C44-AA95-4822C8622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3A6C99-67BB-6F47-9FF1-FE9484D04BFC}"/>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E383E9E8-4C60-874F-9F5C-AA86D55F7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B44C5-1A42-D246-84E6-64E10DA1910D}"/>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4238246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9AAD-9DEA-9048-B561-A29A07343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C68DAF-80C7-2442-BCF0-4D92722C7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D06340-A25D-5B48-8DB9-AFDA620AB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6BC71-C8C9-2444-8207-5A9F586206EF}"/>
              </a:ext>
            </a:extLst>
          </p:cNvPr>
          <p:cNvSpPr>
            <a:spLocks noGrp="1"/>
          </p:cNvSpPr>
          <p:nvPr>
            <p:ph type="dt" sz="half" idx="10"/>
          </p:nvPr>
        </p:nvSpPr>
        <p:spPr/>
        <p:txBody>
          <a:bodyPr/>
          <a:lstStyle/>
          <a:p>
            <a:fld id="{366C3BB0-DC6A-DD49-89E4-1F7F1BAA4A90}" type="datetimeFigureOut">
              <a:rPr lang="en-US" smtClean="0"/>
              <a:t>6/2/20</a:t>
            </a:fld>
            <a:endParaRPr lang="en-US"/>
          </a:p>
        </p:txBody>
      </p:sp>
      <p:sp>
        <p:nvSpPr>
          <p:cNvPr id="6" name="Footer Placeholder 5">
            <a:extLst>
              <a:ext uri="{FF2B5EF4-FFF2-40B4-BE49-F238E27FC236}">
                <a16:creationId xmlns:a16="http://schemas.microsoft.com/office/drawing/2014/main" id="{81DAD010-9BE0-C04B-8959-F1AFF118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AD85E-A2B6-4D4F-81AF-E3920ABA6438}"/>
              </a:ext>
            </a:extLst>
          </p:cNvPr>
          <p:cNvSpPr>
            <a:spLocks noGrp="1"/>
          </p:cNvSpPr>
          <p:nvPr>
            <p:ph type="sldNum" sz="quarter" idx="12"/>
          </p:nvPr>
        </p:nvSpPr>
        <p:spPr/>
        <p:txBody>
          <a:bodyPr/>
          <a:lstStyle/>
          <a:p>
            <a:fld id="{8B3383D2-4666-B640-A7AE-EAEE19A921DF}" type="slidenum">
              <a:rPr lang="en-US" smtClean="0"/>
              <a:t>‹#›</a:t>
            </a:fld>
            <a:endParaRPr lang="en-US"/>
          </a:p>
        </p:txBody>
      </p:sp>
    </p:spTree>
    <p:extLst>
      <p:ext uri="{BB962C8B-B14F-4D97-AF65-F5344CB8AC3E}">
        <p14:creationId xmlns:p14="http://schemas.microsoft.com/office/powerpoint/2010/main" val="319728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989A0-8A12-5545-BBA8-D6FE9F3C6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FAE67-CBA5-5347-92ED-900280DAB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25CAD-B18A-C246-852D-E792F576B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C3BB0-DC6A-DD49-89E4-1F7F1BAA4A90}" type="datetimeFigureOut">
              <a:rPr lang="en-US" smtClean="0"/>
              <a:t>6/2/20</a:t>
            </a:fld>
            <a:endParaRPr lang="en-US"/>
          </a:p>
        </p:txBody>
      </p:sp>
      <p:sp>
        <p:nvSpPr>
          <p:cNvPr id="5" name="Footer Placeholder 4">
            <a:extLst>
              <a:ext uri="{FF2B5EF4-FFF2-40B4-BE49-F238E27FC236}">
                <a16:creationId xmlns:a16="http://schemas.microsoft.com/office/drawing/2014/main" id="{D0F0F70D-5F52-6E4F-AE3F-A87AEE91A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1E45D6-D87D-5A42-B818-114AF09F4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383D2-4666-B640-A7AE-EAEE19A921DF}" type="slidenum">
              <a:rPr lang="en-US" smtClean="0"/>
              <a:t>‹#›</a:t>
            </a:fld>
            <a:endParaRPr lang="en-US"/>
          </a:p>
        </p:txBody>
      </p:sp>
    </p:spTree>
    <p:extLst>
      <p:ext uri="{BB962C8B-B14F-4D97-AF65-F5344CB8AC3E}">
        <p14:creationId xmlns:p14="http://schemas.microsoft.com/office/powerpoint/2010/main" val="235403969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4878AB-1FB2-1343-A9FB-A497FC038837}"/>
              </a:ext>
            </a:extLst>
          </p:cNvPr>
          <p:cNvPicPr>
            <a:picLocks noChangeAspect="1"/>
          </p:cNvPicPr>
          <p:nvPr/>
        </p:nvPicPr>
        <p:blipFill>
          <a:blip r:embed="rId3"/>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9108B7A5-884C-764F-AB53-05354DCEB222}"/>
              </a:ext>
            </a:extLst>
          </p:cNvPr>
          <p:cNvGrpSpPr/>
          <p:nvPr/>
        </p:nvGrpSpPr>
        <p:grpSpPr>
          <a:xfrm>
            <a:off x="0" y="857578"/>
            <a:ext cx="12192000" cy="3555926"/>
            <a:chOff x="0" y="857578"/>
            <a:chExt cx="12192000" cy="3555926"/>
          </a:xfrm>
        </p:grpSpPr>
        <p:sp>
          <p:nvSpPr>
            <p:cNvPr id="5" name="Rectangle 4">
              <a:extLst>
                <a:ext uri="{FF2B5EF4-FFF2-40B4-BE49-F238E27FC236}">
                  <a16:creationId xmlns:a16="http://schemas.microsoft.com/office/drawing/2014/main" id="{82406F5D-25BC-644D-8655-329EC6B5AA37}"/>
                </a:ext>
              </a:extLst>
            </p:cNvPr>
            <p:cNvSpPr/>
            <p:nvPr/>
          </p:nvSpPr>
          <p:spPr>
            <a:xfrm>
              <a:off x="0" y="2368296"/>
              <a:ext cx="12192000" cy="2045208"/>
            </a:xfrm>
            <a:prstGeom prst="rect">
              <a:avLst/>
            </a:prstGeom>
            <a:solidFill>
              <a:srgbClr val="004C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Rectangle 3">
              <a:extLst>
                <a:ext uri="{FF2B5EF4-FFF2-40B4-BE49-F238E27FC236}">
                  <a16:creationId xmlns:a16="http://schemas.microsoft.com/office/drawing/2014/main" id="{1AE361B1-34BC-C94D-AE2D-645F9EA23E37}"/>
                </a:ext>
              </a:extLst>
            </p:cNvPr>
            <p:cNvSpPr/>
            <p:nvPr/>
          </p:nvSpPr>
          <p:spPr>
            <a:xfrm>
              <a:off x="0" y="1099333"/>
              <a:ext cx="12192000" cy="1268963"/>
            </a:xfrm>
            <a:prstGeom prst="rect">
              <a:avLst/>
            </a:prstGeom>
            <a:solidFill>
              <a:srgbClr val="00965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2" name="Rectangle 11">
              <a:extLst>
                <a:ext uri="{FF2B5EF4-FFF2-40B4-BE49-F238E27FC236}">
                  <a16:creationId xmlns:a16="http://schemas.microsoft.com/office/drawing/2014/main" id="{D8839484-170F-A24E-987A-D58EC06FE9E8}"/>
                </a:ext>
              </a:extLst>
            </p:cNvPr>
            <p:cNvSpPr/>
            <p:nvPr/>
          </p:nvSpPr>
          <p:spPr>
            <a:xfrm>
              <a:off x="0" y="857578"/>
              <a:ext cx="12192000" cy="241754"/>
            </a:xfrm>
            <a:prstGeom prst="rect">
              <a:avLst/>
            </a:prstGeom>
            <a:solidFill>
              <a:srgbClr val="A4D65E">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3" name="Subtitle 2">
            <a:extLst>
              <a:ext uri="{FF2B5EF4-FFF2-40B4-BE49-F238E27FC236}">
                <a16:creationId xmlns:a16="http://schemas.microsoft.com/office/drawing/2014/main" id="{ADC4088F-C8D2-894C-B252-B654E5221373}"/>
              </a:ext>
            </a:extLst>
          </p:cNvPr>
          <p:cNvSpPr>
            <a:spLocks noGrp="1"/>
          </p:cNvSpPr>
          <p:nvPr>
            <p:ph type="subTitle" idx="1"/>
          </p:nvPr>
        </p:nvSpPr>
        <p:spPr>
          <a:xfrm>
            <a:off x="835089" y="3689095"/>
            <a:ext cx="9832911" cy="2663383"/>
          </a:xfrm>
        </p:spPr>
        <p:txBody>
          <a:bodyPr>
            <a:normAutofit/>
          </a:bodyPr>
          <a:lstStyle/>
          <a:p>
            <a:pPr algn="l"/>
            <a:r>
              <a:rPr lang="en-US" sz="2800" spc="100" dirty="0">
                <a:solidFill>
                  <a:schemeClr val="bg1"/>
                </a:solidFill>
                <a:latin typeface="Stag Sans Book" panose="020B0503040000020004" pitchFamily="34" charset="77"/>
              </a:rPr>
              <a:t>Descriptive subtitle or tagline would go here.</a:t>
            </a:r>
          </a:p>
        </p:txBody>
      </p:sp>
      <p:sp>
        <p:nvSpPr>
          <p:cNvPr id="2" name="Title 1">
            <a:extLst>
              <a:ext uri="{FF2B5EF4-FFF2-40B4-BE49-F238E27FC236}">
                <a16:creationId xmlns:a16="http://schemas.microsoft.com/office/drawing/2014/main" id="{CF8278E7-558E-3841-90DD-04C1C5035A73}"/>
              </a:ext>
            </a:extLst>
          </p:cNvPr>
          <p:cNvSpPr>
            <a:spLocks noGrp="1"/>
          </p:cNvSpPr>
          <p:nvPr>
            <p:ph type="ctrTitle"/>
          </p:nvPr>
        </p:nvSpPr>
        <p:spPr>
          <a:xfrm>
            <a:off x="835089" y="1739434"/>
            <a:ext cx="9825135" cy="1892768"/>
          </a:xfrm>
        </p:spPr>
        <p:txBody>
          <a:bodyPr anchor="t">
            <a:normAutofit fontScale="90000"/>
          </a:bodyPr>
          <a:lstStyle/>
          <a:p>
            <a:pPr algn="l"/>
            <a:r>
              <a:rPr lang="en-US" b="1" spc="200" dirty="0">
                <a:solidFill>
                  <a:schemeClr val="bg1"/>
                </a:solidFill>
                <a:latin typeface="Stag Semibold" panose="02000503060000020004" pitchFamily="2" charset="77"/>
                <a:ea typeface="Baskerville SemiBold" panose="02020502070401020303" pitchFamily="18" charset="0"/>
              </a:rPr>
              <a:t>First words here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REST OF TOPIC GOES HERE</a:t>
            </a:r>
          </a:p>
        </p:txBody>
      </p:sp>
      <p:pic>
        <p:nvPicPr>
          <p:cNvPr id="11" name="Picture 10">
            <a:extLst>
              <a:ext uri="{FF2B5EF4-FFF2-40B4-BE49-F238E27FC236}">
                <a16:creationId xmlns:a16="http://schemas.microsoft.com/office/drawing/2014/main" id="{BC73CEF1-526A-044C-8947-CC77826F9A3B}"/>
              </a:ext>
            </a:extLst>
          </p:cNvPr>
          <p:cNvPicPr>
            <a:picLocks noChangeAspect="1"/>
          </p:cNvPicPr>
          <p:nvPr/>
        </p:nvPicPr>
        <p:blipFill>
          <a:blip r:embed="rId4"/>
          <a:stretch>
            <a:fillRect/>
          </a:stretch>
        </p:blipFill>
        <p:spPr>
          <a:xfrm>
            <a:off x="835089" y="5687754"/>
            <a:ext cx="3297999" cy="928491"/>
          </a:xfrm>
          <a:prstGeom prst="rect">
            <a:avLst/>
          </a:prstGeom>
        </p:spPr>
      </p:pic>
    </p:spTree>
    <p:extLst>
      <p:ext uri="{BB962C8B-B14F-4D97-AF65-F5344CB8AC3E}">
        <p14:creationId xmlns:p14="http://schemas.microsoft.com/office/powerpoint/2010/main" val="380976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B8826E-DAA5-0F49-AFDC-F6D41598414B}"/>
              </a:ext>
            </a:extLst>
          </p:cNvPr>
          <p:cNvPicPr>
            <a:picLocks noChangeAspect="1"/>
          </p:cNvPicPr>
          <p:nvPr/>
        </p:nvPicPr>
        <p:blipFill rotWithShape="1">
          <a:blip r:embed="rId3">
            <a:alphaModFix amt="35000"/>
          </a:blip>
          <a:srcRect l="-27" t="145" r="-189" b="-145"/>
          <a:stretch/>
        </p:blipFill>
        <p:spPr>
          <a:xfrm>
            <a:off x="0" y="9939"/>
            <a:ext cx="12218505" cy="6858000"/>
          </a:xfrm>
          <a:prstGeom prst="rect">
            <a:avLst/>
          </a:prstGeom>
        </p:spPr>
      </p:pic>
      <p:sp>
        <p:nvSpPr>
          <p:cNvPr id="4" name="Rectangle 3">
            <a:extLst>
              <a:ext uri="{FF2B5EF4-FFF2-40B4-BE49-F238E27FC236}">
                <a16:creationId xmlns:a16="http://schemas.microsoft.com/office/drawing/2014/main" id="{8F0ABEAC-3590-5D49-B1C7-77C04D1AA666}"/>
              </a:ext>
            </a:extLst>
          </p:cNvPr>
          <p:cNvSpPr/>
          <p:nvPr/>
        </p:nvSpPr>
        <p:spPr>
          <a:xfrm>
            <a:off x="1020418" y="636103"/>
            <a:ext cx="6440556" cy="5585793"/>
          </a:xfrm>
          <a:prstGeom prst="rect">
            <a:avLst/>
          </a:prstGeom>
          <a:solidFill>
            <a:srgbClr val="0096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8F0E8BE-4EA1-0643-82D3-F81B01A488A0}"/>
              </a:ext>
            </a:extLst>
          </p:cNvPr>
          <p:cNvPicPr>
            <a:picLocks noChangeAspect="1"/>
          </p:cNvPicPr>
          <p:nvPr/>
        </p:nvPicPr>
        <p:blipFill>
          <a:blip r:embed="rId4"/>
          <a:stretch>
            <a:fillRect/>
          </a:stretch>
        </p:blipFill>
        <p:spPr>
          <a:xfrm>
            <a:off x="8485025" y="903317"/>
            <a:ext cx="1633728" cy="459946"/>
          </a:xfrm>
          <a:prstGeom prst="rect">
            <a:avLst/>
          </a:prstGeom>
        </p:spPr>
      </p:pic>
      <p:sp>
        <p:nvSpPr>
          <p:cNvPr id="2" name="Rectangle 1">
            <a:extLst>
              <a:ext uri="{FF2B5EF4-FFF2-40B4-BE49-F238E27FC236}">
                <a16:creationId xmlns:a16="http://schemas.microsoft.com/office/drawing/2014/main" id="{1AC594C6-6C4C-7246-94DA-6972C401CECB}"/>
              </a:ext>
            </a:extLst>
          </p:cNvPr>
          <p:cNvSpPr/>
          <p:nvPr/>
        </p:nvSpPr>
        <p:spPr>
          <a:xfrm>
            <a:off x="8414513" y="127440"/>
            <a:ext cx="5718049" cy="646331"/>
          </a:xfrm>
          <a:prstGeom prst="rect">
            <a:avLst/>
          </a:prstGeom>
        </p:spPr>
        <p:txBody>
          <a:bodyPr wrap="square">
            <a:spAutoFit/>
          </a:bodyPr>
          <a:lstStyle/>
          <a:p>
            <a:r>
              <a:rPr lang="en-US" b="1" spc="200" dirty="0">
                <a:solidFill>
                  <a:srgbClr val="00965E"/>
                </a:solidFill>
                <a:latin typeface="Stag Semibold" panose="02000503060000020004" pitchFamily="2" charset="77"/>
                <a:ea typeface="Baskerville SemiBold" panose="02020502070401020303" pitchFamily="18" charset="0"/>
              </a:rPr>
              <a:t>Entire title of </a:t>
            </a:r>
            <a:br>
              <a:rPr lang="en-US" b="1" spc="200" dirty="0">
                <a:solidFill>
                  <a:srgbClr val="00965E"/>
                </a:solidFill>
                <a:latin typeface="Stag Semibold" panose="02000503060000020004" pitchFamily="2" charset="77"/>
                <a:ea typeface="Baskerville SemiBold" panose="02020502070401020303" pitchFamily="18" charset="0"/>
              </a:rPr>
            </a:br>
            <a:r>
              <a:rPr lang="en-US" b="1" spc="200" dirty="0">
                <a:solidFill>
                  <a:srgbClr val="00965E"/>
                </a:solidFill>
                <a:latin typeface="Stag Semibold" panose="02000503060000020004" pitchFamily="2" charset="77"/>
                <a:ea typeface="Baskerville SemiBold" panose="02020502070401020303" pitchFamily="18" charset="0"/>
              </a:rPr>
              <a:t>OVERALL PRESENTATION</a:t>
            </a:r>
          </a:p>
        </p:txBody>
      </p:sp>
      <p:sp>
        <p:nvSpPr>
          <p:cNvPr id="6" name="Title 1">
            <a:extLst>
              <a:ext uri="{FF2B5EF4-FFF2-40B4-BE49-F238E27FC236}">
                <a16:creationId xmlns:a16="http://schemas.microsoft.com/office/drawing/2014/main" id="{ADDB2396-4C63-594B-BF28-03BE947F1570}"/>
              </a:ext>
            </a:extLst>
          </p:cNvPr>
          <p:cNvSpPr txBox="1">
            <a:spLocks/>
          </p:cNvSpPr>
          <p:nvPr/>
        </p:nvSpPr>
        <p:spPr>
          <a:xfrm>
            <a:off x="1431234" y="1046922"/>
            <a:ext cx="5605670" cy="479728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500" b="1" spc="200" dirty="0">
                <a:solidFill>
                  <a:schemeClr val="bg1"/>
                </a:solidFill>
                <a:latin typeface="Stag Semibold" panose="02000503060000020004" pitchFamily="2" charset="77"/>
                <a:ea typeface="Baskerville SemiBold" panose="02020502070401020303" pitchFamily="18" charset="0"/>
              </a:rPr>
              <a:t>Title of slide would go here. </a:t>
            </a:r>
          </a:p>
          <a:p>
            <a:pPr>
              <a:spcAft>
                <a:spcPts val="1200"/>
              </a:spcAft>
            </a:pPr>
            <a:r>
              <a:rPr lang="en-US" sz="2900" spc="200" dirty="0">
                <a:solidFill>
                  <a:schemeClr val="bg1"/>
                </a:solidFill>
                <a:latin typeface="Stag Book" panose="02000503060000020004" pitchFamily="2" charset="77"/>
                <a:ea typeface="Baskerville SemiBold" panose="02020502070401020303" pitchFamily="18" charset="0"/>
              </a:rPr>
              <a:t>Subhead could go here.</a:t>
            </a:r>
          </a:p>
          <a:p>
            <a:pPr>
              <a:lnSpc>
                <a:spcPct val="120000"/>
              </a:lnSpc>
              <a:spcAft>
                <a:spcPts val="600"/>
              </a:spcAft>
            </a:pPr>
            <a:r>
              <a:rPr lang="en-US" sz="1800" spc="200" dirty="0">
                <a:solidFill>
                  <a:schemeClr val="bg1"/>
                </a:solidFill>
                <a:latin typeface="Stag Medium" panose="02000503060000020004" pitchFamily="2" charset="77"/>
                <a:ea typeface="Baskerville SemiBold" panose="02020502070401020303" pitchFamily="18" charset="0"/>
              </a:rPr>
              <a:t>Descriptive copy as a paragraph would follow here. Descriptive copy as a paragraph would follow here. Descriptive copy as a paragraph would follow here.</a:t>
            </a:r>
            <a:endParaRPr lang="en-US" sz="1800" spc="200" dirty="0">
              <a:solidFill>
                <a:srgbClr val="004C45"/>
              </a:solidFill>
              <a:latin typeface="Stag Medium" panose="02000503060000020004" pitchFamily="2" charset="77"/>
              <a:ea typeface="Baskerville SemiBold" panose="02020502070401020303" pitchFamily="18" charset="0"/>
            </a:endParaRPr>
          </a:p>
        </p:txBody>
      </p:sp>
    </p:spTree>
    <p:extLst>
      <p:ext uri="{BB962C8B-B14F-4D97-AF65-F5344CB8AC3E}">
        <p14:creationId xmlns:p14="http://schemas.microsoft.com/office/powerpoint/2010/main" val="95043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B8826E-DAA5-0F49-AFDC-F6D41598414B}"/>
              </a:ext>
            </a:extLst>
          </p:cNvPr>
          <p:cNvPicPr>
            <a:picLocks noChangeAspect="1"/>
          </p:cNvPicPr>
          <p:nvPr/>
        </p:nvPicPr>
        <p:blipFill rotWithShape="1">
          <a:blip r:embed="rId3">
            <a:alphaModFix amt="25000"/>
          </a:blip>
          <a:srcRect l="-27" t="145" r="-189" b="-145"/>
          <a:stretch/>
        </p:blipFill>
        <p:spPr>
          <a:xfrm>
            <a:off x="0" y="0"/>
            <a:ext cx="12218505" cy="6858000"/>
          </a:xfrm>
          <a:prstGeom prst="rect">
            <a:avLst/>
          </a:prstGeom>
        </p:spPr>
      </p:pic>
      <p:pic>
        <p:nvPicPr>
          <p:cNvPr id="14" name="Picture 13">
            <a:extLst>
              <a:ext uri="{FF2B5EF4-FFF2-40B4-BE49-F238E27FC236}">
                <a16:creationId xmlns:a16="http://schemas.microsoft.com/office/drawing/2014/main" id="{C8F0E8BE-4EA1-0643-82D3-F81B01A488A0}"/>
              </a:ext>
            </a:extLst>
          </p:cNvPr>
          <p:cNvPicPr>
            <a:picLocks noChangeAspect="1"/>
          </p:cNvPicPr>
          <p:nvPr/>
        </p:nvPicPr>
        <p:blipFill>
          <a:blip r:embed="rId4"/>
          <a:stretch>
            <a:fillRect/>
          </a:stretch>
        </p:blipFill>
        <p:spPr>
          <a:xfrm>
            <a:off x="8485025" y="903317"/>
            <a:ext cx="1633728" cy="459946"/>
          </a:xfrm>
          <a:prstGeom prst="rect">
            <a:avLst/>
          </a:prstGeom>
        </p:spPr>
      </p:pic>
      <p:sp>
        <p:nvSpPr>
          <p:cNvPr id="2" name="Rectangle 1">
            <a:extLst>
              <a:ext uri="{FF2B5EF4-FFF2-40B4-BE49-F238E27FC236}">
                <a16:creationId xmlns:a16="http://schemas.microsoft.com/office/drawing/2014/main" id="{1AC594C6-6C4C-7246-94DA-6972C401CECB}"/>
              </a:ext>
            </a:extLst>
          </p:cNvPr>
          <p:cNvSpPr/>
          <p:nvPr/>
        </p:nvSpPr>
        <p:spPr>
          <a:xfrm>
            <a:off x="8414513" y="127440"/>
            <a:ext cx="5718049" cy="646331"/>
          </a:xfrm>
          <a:prstGeom prst="rect">
            <a:avLst/>
          </a:prstGeom>
        </p:spPr>
        <p:txBody>
          <a:bodyPr wrap="square">
            <a:spAutoFit/>
          </a:bodyPr>
          <a:lstStyle/>
          <a:p>
            <a:r>
              <a:rPr lang="en-US" b="1" spc="200" dirty="0">
                <a:solidFill>
                  <a:srgbClr val="00965E"/>
                </a:solidFill>
                <a:latin typeface="Stag Semibold" panose="02000503060000020004" pitchFamily="2" charset="77"/>
                <a:ea typeface="Baskerville SemiBold" panose="02020502070401020303" pitchFamily="18" charset="0"/>
              </a:rPr>
              <a:t>Entire title of </a:t>
            </a:r>
            <a:br>
              <a:rPr lang="en-US" b="1" spc="200" dirty="0">
                <a:solidFill>
                  <a:srgbClr val="00965E"/>
                </a:solidFill>
                <a:latin typeface="Stag Semibold" panose="02000503060000020004" pitchFamily="2" charset="77"/>
                <a:ea typeface="Baskerville SemiBold" panose="02020502070401020303" pitchFamily="18" charset="0"/>
              </a:rPr>
            </a:br>
            <a:r>
              <a:rPr lang="en-US" b="1" spc="200" dirty="0">
                <a:solidFill>
                  <a:srgbClr val="00965E"/>
                </a:solidFill>
                <a:latin typeface="Stag Semibold" panose="02000503060000020004" pitchFamily="2" charset="77"/>
                <a:ea typeface="Baskerville SemiBold" panose="02020502070401020303" pitchFamily="18" charset="0"/>
              </a:rPr>
              <a:t>OVERALL PRESENTATION</a:t>
            </a:r>
          </a:p>
        </p:txBody>
      </p:sp>
      <p:sp>
        <p:nvSpPr>
          <p:cNvPr id="6" name="Title 1">
            <a:extLst>
              <a:ext uri="{FF2B5EF4-FFF2-40B4-BE49-F238E27FC236}">
                <a16:creationId xmlns:a16="http://schemas.microsoft.com/office/drawing/2014/main" id="{ADDB2396-4C63-594B-BF28-03BE947F1570}"/>
              </a:ext>
            </a:extLst>
          </p:cNvPr>
          <p:cNvSpPr txBox="1">
            <a:spLocks/>
          </p:cNvSpPr>
          <p:nvPr/>
        </p:nvSpPr>
        <p:spPr>
          <a:xfrm>
            <a:off x="897084" y="1739286"/>
            <a:ext cx="10376453" cy="42153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5300" b="1" i="1" spc="200" dirty="0">
                <a:solidFill>
                  <a:srgbClr val="004C45"/>
                </a:solidFill>
                <a:latin typeface="Stag Semibold" panose="02000503060000020004" pitchFamily="2" charset="77"/>
                <a:ea typeface="Baskerville SemiBold" panose="02020502070401020303" pitchFamily="18" charset="0"/>
              </a:rPr>
              <a:t>Quote related to overall topic of your presentation, could go here. With attribution at the end of the quote.</a:t>
            </a:r>
          </a:p>
          <a:p>
            <a:pPr>
              <a:lnSpc>
                <a:spcPct val="100000"/>
              </a:lnSpc>
              <a:spcAft>
                <a:spcPts val="600"/>
              </a:spcAft>
            </a:pPr>
            <a:r>
              <a:rPr lang="en-US" sz="2400" spc="200" dirty="0">
                <a:solidFill>
                  <a:srgbClr val="00965E"/>
                </a:solidFill>
                <a:latin typeface="Stag Book" panose="02000503060000020004" pitchFamily="2" charset="77"/>
                <a:ea typeface="Baskerville SemiBold" panose="02020502070401020303" pitchFamily="18" charset="0"/>
              </a:rPr>
              <a:t>— Quoted Person, Title</a:t>
            </a:r>
            <a:endParaRPr lang="en-US" sz="2500" spc="200" dirty="0">
              <a:solidFill>
                <a:srgbClr val="00965E"/>
              </a:solidFill>
              <a:latin typeface="Stag Book" panose="02000503060000020004" pitchFamily="2" charset="77"/>
              <a:ea typeface="Baskerville SemiBold" panose="02020502070401020303" pitchFamily="18" charset="0"/>
            </a:endParaRPr>
          </a:p>
        </p:txBody>
      </p:sp>
    </p:spTree>
    <p:extLst>
      <p:ext uri="{BB962C8B-B14F-4D97-AF65-F5344CB8AC3E}">
        <p14:creationId xmlns:p14="http://schemas.microsoft.com/office/powerpoint/2010/main" val="221408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3898DC8-6141-9847-A89C-80EBE88DB9FB}"/>
              </a:ext>
            </a:extLst>
          </p:cNvPr>
          <p:cNvGrpSpPr/>
          <p:nvPr/>
        </p:nvGrpSpPr>
        <p:grpSpPr>
          <a:xfrm>
            <a:off x="0" y="0"/>
            <a:ext cx="12192000" cy="2015881"/>
            <a:chOff x="0" y="0"/>
            <a:chExt cx="12192000" cy="2015881"/>
          </a:xfrm>
        </p:grpSpPr>
        <p:sp>
          <p:nvSpPr>
            <p:cNvPr id="4" name="Rectangle 3">
              <a:extLst>
                <a:ext uri="{FF2B5EF4-FFF2-40B4-BE49-F238E27FC236}">
                  <a16:creationId xmlns:a16="http://schemas.microsoft.com/office/drawing/2014/main" id="{CA690817-76E8-464A-AE4D-FFEA16DFEF33}"/>
                </a:ext>
              </a:extLst>
            </p:cNvPr>
            <p:cNvSpPr/>
            <p:nvPr/>
          </p:nvSpPr>
          <p:spPr>
            <a:xfrm>
              <a:off x="0" y="840253"/>
              <a:ext cx="12192000" cy="1175628"/>
            </a:xfrm>
            <a:prstGeom prst="rect">
              <a:avLst/>
            </a:prstGeom>
            <a:solidFill>
              <a:srgbClr val="00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grpSp>
        <p:nvGrpSpPr>
          <p:cNvPr id="2" name="Group 1">
            <a:extLst>
              <a:ext uri="{FF2B5EF4-FFF2-40B4-BE49-F238E27FC236}">
                <a16:creationId xmlns:a16="http://schemas.microsoft.com/office/drawing/2014/main" id="{55A67B57-C0F0-EF41-9CC6-92D20FEAE4CD}"/>
              </a:ext>
            </a:extLst>
          </p:cNvPr>
          <p:cNvGrpSpPr/>
          <p:nvPr/>
        </p:nvGrpSpPr>
        <p:grpSpPr>
          <a:xfrm>
            <a:off x="-1406279" y="1593241"/>
            <a:ext cx="4829776" cy="4829776"/>
            <a:chOff x="-1406279" y="1593241"/>
            <a:chExt cx="4829776" cy="4829776"/>
          </a:xfrm>
        </p:grpSpPr>
        <p:sp>
          <p:nvSpPr>
            <p:cNvPr id="14" name="Oval 13">
              <a:extLst>
                <a:ext uri="{FF2B5EF4-FFF2-40B4-BE49-F238E27FC236}">
                  <a16:creationId xmlns:a16="http://schemas.microsoft.com/office/drawing/2014/main" id="{959F838D-E18D-7145-94E6-BE71BE7C3BED}"/>
                </a:ext>
              </a:extLst>
            </p:cNvPr>
            <p:cNvSpPr/>
            <p:nvPr/>
          </p:nvSpPr>
          <p:spPr>
            <a:xfrm>
              <a:off x="-1226521" y="1772999"/>
              <a:ext cx="4470261" cy="4470261"/>
            </a:xfrm>
            <a:prstGeom prst="ellipse">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4024955-8D93-9E4C-B160-15A5B3CD3C89}"/>
                </a:ext>
              </a:extLst>
            </p:cNvPr>
            <p:cNvSpPr/>
            <p:nvPr/>
          </p:nvSpPr>
          <p:spPr>
            <a:xfrm>
              <a:off x="-1406279" y="1593241"/>
              <a:ext cx="4829776" cy="4829776"/>
            </a:xfrm>
            <a:prstGeom prst="ellipse">
              <a:avLst/>
            </a:prstGeom>
            <a:noFill/>
            <a:ln w="101600">
              <a:solidFill>
                <a:srgbClr val="A4D65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42213"/>
            <a:ext cx="10306656" cy="189276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First words here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REST OF TOPIC GOES HERE</a:t>
            </a:r>
          </a:p>
        </p:txBody>
      </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353569" y="3060721"/>
            <a:ext cx="289017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US" sz="4300" spc="150" dirty="0">
                <a:solidFill>
                  <a:srgbClr val="004C45"/>
                </a:solidFill>
                <a:latin typeface="Stag Book" panose="02000503060000020004" pitchFamily="2" charset="77"/>
              </a:rPr>
              <a:t>Overview</a:t>
            </a:r>
          </a:p>
          <a:p>
            <a:r>
              <a:rPr lang="en-US" sz="4300" spc="150" dirty="0">
                <a:solidFill>
                  <a:srgbClr val="004C45"/>
                </a:solidFill>
                <a:latin typeface="Stag Book" panose="02000503060000020004" pitchFamily="2" charset="77"/>
              </a:rPr>
              <a:t>Of</a:t>
            </a:r>
          </a:p>
          <a:p>
            <a:r>
              <a:rPr lang="en-US" sz="4300" spc="150" dirty="0">
                <a:solidFill>
                  <a:srgbClr val="004C45"/>
                </a:solidFill>
                <a:latin typeface="Stag Book" panose="02000503060000020004" pitchFamily="2" charset="77"/>
              </a:rPr>
              <a:t>Topics</a:t>
            </a:r>
            <a:endParaRPr lang="en-US" altLang="en-US" sz="4300" spc="150" dirty="0">
              <a:solidFill>
                <a:srgbClr val="004C45"/>
              </a:solidFill>
              <a:latin typeface="Stag Book" panose="02000503060000020004" pitchFamily="2" charset="77"/>
              <a:ea typeface="Source Sans Pro"/>
            </a:endParaRPr>
          </a:p>
        </p:txBody>
      </p:sp>
      <p:sp>
        <p:nvSpPr>
          <p:cNvPr id="17" name="TextBox 16">
            <a:extLst>
              <a:ext uri="{FF2B5EF4-FFF2-40B4-BE49-F238E27FC236}">
                <a16:creationId xmlns:a16="http://schemas.microsoft.com/office/drawing/2014/main" id="{9430394D-F478-D248-B6AB-1A4A4C4F5D44}"/>
              </a:ext>
            </a:extLst>
          </p:cNvPr>
          <p:cNvSpPr txBox="1"/>
          <p:nvPr/>
        </p:nvSpPr>
        <p:spPr>
          <a:xfrm>
            <a:off x="3864864" y="2451022"/>
            <a:ext cx="7546848" cy="4093428"/>
          </a:xfrm>
          <a:prstGeom prst="rect">
            <a:avLst/>
          </a:prstGeom>
          <a:noFill/>
        </p:spPr>
        <p:txBody>
          <a:bodyPr wrap="square" rtlCol="0">
            <a:spAutoFit/>
          </a:bodyPr>
          <a:lstStyle/>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1</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2</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3</a:t>
            </a:r>
          </a:p>
          <a:p>
            <a:pPr marL="137160"/>
            <a:r>
              <a:rPr lang="en-US" sz="2000" spc="100" dirty="0">
                <a:solidFill>
                  <a:srgbClr val="53565A"/>
                </a:solidFill>
                <a:latin typeface="Stag Sans Book" panose="020B0503040000020004" pitchFamily="34" charset="77"/>
              </a:rPr>
              <a:t>Description would go here</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4</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p:txBody>
      </p:sp>
      <p:pic>
        <p:nvPicPr>
          <p:cNvPr id="18" name="Picture 17">
            <a:extLst>
              <a:ext uri="{FF2B5EF4-FFF2-40B4-BE49-F238E27FC236}">
                <a16:creationId xmlns:a16="http://schemas.microsoft.com/office/drawing/2014/main" id="{D4473514-8579-C441-BA13-C0D6F615D54A}"/>
              </a:ext>
            </a:extLst>
          </p:cNvPr>
          <p:cNvPicPr>
            <a:picLocks noChangeAspect="1"/>
          </p:cNvPicPr>
          <p:nvPr/>
        </p:nvPicPr>
        <p:blipFill>
          <a:blip r:embed="rId3"/>
          <a:stretch>
            <a:fillRect/>
          </a:stretch>
        </p:blipFill>
        <p:spPr>
          <a:xfrm>
            <a:off x="9777984" y="876618"/>
            <a:ext cx="1633728" cy="459946"/>
          </a:xfrm>
          <a:prstGeom prst="rect">
            <a:avLst/>
          </a:prstGeom>
        </p:spPr>
      </p:pic>
    </p:spTree>
    <p:extLst>
      <p:ext uri="{BB962C8B-B14F-4D97-AF65-F5344CB8AC3E}">
        <p14:creationId xmlns:p14="http://schemas.microsoft.com/office/powerpoint/2010/main" val="251748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F64046A-7308-E043-AF28-BC39DED721EC}"/>
              </a:ext>
            </a:extLst>
          </p:cNvPr>
          <p:cNvGrpSpPr/>
          <p:nvPr/>
        </p:nvGrpSpPr>
        <p:grpSpPr>
          <a:xfrm>
            <a:off x="353567" y="3750189"/>
            <a:ext cx="9753600" cy="2646966"/>
            <a:chOff x="353567" y="3750189"/>
            <a:chExt cx="9753600" cy="2646966"/>
          </a:xfrm>
        </p:grpSpPr>
        <p:sp>
          <p:nvSpPr>
            <p:cNvPr id="10" name="Rectangle 9">
              <a:extLst>
                <a:ext uri="{FF2B5EF4-FFF2-40B4-BE49-F238E27FC236}">
                  <a16:creationId xmlns:a16="http://schemas.microsoft.com/office/drawing/2014/main" id="{6B72DBEA-CB0C-064F-94C5-8FD2AA2A6005}"/>
                </a:ext>
              </a:extLst>
            </p:cNvPr>
            <p:cNvSpPr/>
            <p:nvPr/>
          </p:nvSpPr>
          <p:spPr>
            <a:xfrm>
              <a:off x="353568" y="3750189"/>
              <a:ext cx="9753599" cy="472955"/>
            </a:xfrm>
            <a:prstGeom prst="rect">
              <a:avLst/>
            </a:prstGeom>
            <a:solidFill>
              <a:srgbClr val="00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353567" y="4219521"/>
              <a:ext cx="9753599" cy="2177634"/>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11391"/>
            <a:ext cx="10306656" cy="837121"/>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004C45"/>
                </a:solidFill>
                <a:latin typeface="Stag Semibold" panose="02000503060000020004" pitchFamily="2" charset="77"/>
                <a:ea typeface="Baskerville SemiBold" panose="02020502070401020303" pitchFamily="18" charset="0"/>
              </a:rPr>
              <a:t>Entire title of </a:t>
            </a:r>
            <a:br>
              <a:rPr lang="en-US" sz="1800" b="1" spc="200" dirty="0">
                <a:solidFill>
                  <a:srgbClr val="004C45"/>
                </a:solidFill>
                <a:latin typeface="Stag Semibold" panose="02000503060000020004" pitchFamily="2" charset="77"/>
                <a:ea typeface="Baskerville SemiBold" panose="02020502070401020303" pitchFamily="18" charset="0"/>
              </a:rPr>
            </a:br>
            <a:r>
              <a:rPr lang="en-US" sz="1800" b="1" spc="200" dirty="0">
                <a:solidFill>
                  <a:srgbClr val="004C45"/>
                </a:solidFill>
                <a:latin typeface="Stag Semibold" panose="02000503060000020004" pitchFamily="2" charset="77"/>
                <a:ea typeface="Baskerville SemiBold" panose="02020502070401020303" pitchFamily="18" charset="0"/>
              </a:rPr>
              <a:t>OVERALL PRESENTATION</a:t>
            </a:r>
          </a:p>
        </p:txBody>
      </p:sp>
      <p:sp>
        <p:nvSpPr>
          <p:cNvPr id="17" name="TextBox 16">
            <a:extLst>
              <a:ext uri="{FF2B5EF4-FFF2-40B4-BE49-F238E27FC236}">
                <a16:creationId xmlns:a16="http://schemas.microsoft.com/office/drawing/2014/main" id="{9430394D-F478-D248-B6AB-1A4A4C4F5D44}"/>
              </a:ext>
            </a:extLst>
          </p:cNvPr>
          <p:cNvSpPr txBox="1"/>
          <p:nvPr/>
        </p:nvSpPr>
        <p:spPr>
          <a:xfrm>
            <a:off x="633983" y="4376789"/>
            <a:ext cx="7802881" cy="1723549"/>
          </a:xfrm>
          <a:prstGeom prst="rect">
            <a:avLst/>
          </a:prstGeom>
          <a:noFill/>
        </p:spPr>
        <p:txBody>
          <a:bodyPr wrap="square" rtlCol="0">
            <a:spAutoFit/>
          </a:bodyPr>
          <a:lstStyle/>
          <a:p>
            <a:pPr>
              <a:spcAft>
                <a:spcPts val="1200"/>
              </a:spcAft>
            </a:pPr>
            <a:r>
              <a:rPr lang="en-US" spc="100" dirty="0">
                <a:solidFill>
                  <a:schemeClr val="bg1"/>
                </a:solidFill>
                <a:latin typeface="Stag Sans Medium" panose="020B0503040000020004" pitchFamily="34" charset="77"/>
              </a:rPr>
              <a:t>Paragraph or bullet points that support the headline of the callout box would go here.</a:t>
            </a:r>
          </a:p>
          <a:p>
            <a:pPr>
              <a:spcAft>
                <a:spcPts val="1200"/>
              </a:spcAft>
            </a:pPr>
            <a:r>
              <a:rPr lang="en-US" spc="100" dirty="0">
                <a:solidFill>
                  <a:schemeClr val="bg1"/>
                </a:solidFill>
                <a:latin typeface="Stag Sans Medium" panose="020B0503040000020004" pitchFamily="34" charset="77"/>
              </a:rPr>
              <a:t>Paragraph or bullet points that support the headline of the callout box would go here.</a:t>
            </a:r>
          </a:p>
          <a:p>
            <a:endParaRPr lang="en-US" sz="1400" spc="100" dirty="0">
              <a:solidFill>
                <a:schemeClr val="bg1"/>
              </a:solidFill>
              <a:latin typeface="Stag Medium" panose="02000503060000020004" pitchFamily="2" charset="77"/>
            </a:endParaRPr>
          </a:p>
        </p:txBody>
      </p:sp>
      <p:pic>
        <p:nvPicPr>
          <p:cNvPr id="18" name="Picture 17">
            <a:extLst>
              <a:ext uri="{FF2B5EF4-FFF2-40B4-BE49-F238E27FC236}">
                <a16:creationId xmlns:a16="http://schemas.microsoft.com/office/drawing/2014/main" id="{D4473514-8579-C441-BA13-C0D6F615D54A}"/>
              </a:ext>
            </a:extLst>
          </p:cNvPr>
          <p:cNvPicPr>
            <a:picLocks noChangeAspect="1"/>
          </p:cNvPicPr>
          <p:nvPr/>
        </p:nvPicPr>
        <p:blipFill>
          <a:blip r:embed="rId3"/>
          <a:stretch>
            <a:fillRect/>
          </a:stretch>
        </p:blipFill>
        <p:spPr>
          <a:xfrm>
            <a:off x="10107168" y="333669"/>
            <a:ext cx="1633728" cy="459946"/>
          </a:xfrm>
          <a:prstGeom prst="rect">
            <a:avLst/>
          </a:prstGeom>
        </p:spPr>
      </p:pic>
      <p:grpSp>
        <p:nvGrpSpPr>
          <p:cNvPr id="3" name="Group 2">
            <a:extLst>
              <a:ext uri="{FF2B5EF4-FFF2-40B4-BE49-F238E27FC236}">
                <a16:creationId xmlns:a16="http://schemas.microsoft.com/office/drawing/2014/main" id="{C19D0602-9FCC-364E-984C-136C8786E31E}"/>
              </a:ext>
            </a:extLst>
          </p:cNvPr>
          <p:cNvGrpSpPr/>
          <p:nvPr/>
        </p:nvGrpSpPr>
        <p:grpSpPr>
          <a:xfrm>
            <a:off x="8766925" y="3623950"/>
            <a:ext cx="2900381" cy="2900381"/>
            <a:chOff x="8766925" y="3623950"/>
            <a:chExt cx="2900381" cy="2900381"/>
          </a:xfrm>
        </p:grpSpPr>
        <p:sp>
          <p:nvSpPr>
            <p:cNvPr id="16" name="Oval 15">
              <a:extLst>
                <a:ext uri="{FF2B5EF4-FFF2-40B4-BE49-F238E27FC236}">
                  <a16:creationId xmlns:a16="http://schemas.microsoft.com/office/drawing/2014/main" id="{E4024955-8D93-9E4C-B160-15A5B3CD3C89}"/>
                </a:ext>
              </a:extLst>
            </p:cNvPr>
            <p:cNvSpPr/>
            <p:nvPr/>
          </p:nvSpPr>
          <p:spPr>
            <a:xfrm>
              <a:off x="8766925" y="3623950"/>
              <a:ext cx="2900381" cy="2900381"/>
            </a:xfrm>
            <a:prstGeom prst="ellipse">
              <a:avLst/>
            </a:prstGeom>
            <a:noFill/>
            <a:ln w="101600">
              <a:solidFill>
                <a:srgbClr val="A4D65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59F838D-E18D-7145-94E6-BE71BE7C3BED}"/>
                </a:ext>
              </a:extLst>
            </p:cNvPr>
            <p:cNvSpPr/>
            <p:nvPr/>
          </p:nvSpPr>
          <p:spPr>
            <a:xfrm>
              <a:off x="8873532" y="3733241"/>
              <a:ext cx="2684485" cy="2684485"/>
            </a:xfrm>
            <a:prstGeom prst="ellipse">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8873532" y="4223144"/>
            <a:ext cx="268448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z="4800" b="1" spc="150" dirty="0">
                <a:solidFill>
                  <a:schemeClr val="bg1"/>
                </a:solidFill>
                <a:latin typeface="Stag Semibold" panose="02000503060000020004" pitchFamily="2" charset="77"/>
              </a:rPr>
              <a:t>XXX</a:t>
            </a:r>
            <a:br>
              <a:rPr lang="en-US" sz="4000" spc="150" dirty="0">
                <a:solidFill>
                  <a:schemeClr val="bg1"/>
                </a:solidFill>
                <a:latin typeface="Stag Book" panose="02000503060000020004" pitchFamily="2" charset="77"/>
              </a:rPr>
            </a:br>
            <a:r>
              <a:rPr lang="en-US" sz="2400" spc="150" dirty="0">
                <a:solidFill>
                  <a:schemeClr val="bg1"/>
                </a:solidFill>
                <a:latin typeface="Stag Sans Medium" panose="020B0503040000020004" pitchFamily="34" charset="77"/>
              </a:rPr>
              <a:t>data point would go here</a:t>
            </a:r>
            <a:endParaRPr lang="en-US" altLang="en-US" sz="2400" spc="150" dirty="0">
              <a:solidFill>
                <a:schemeClr val="bg1"/>
              </a:solidFill>
              <a:latin typeface="Stag Sans Medium" panose="020B0503040000020004" pitchFamily="34" charset="77"/>
              <a:ea typeface="Source Sans Pro"/>
            </a:endParaRPr>
          </a:p>
        </p:txBody>
      </p:sp>
      <p:sp>
        <p:nvSpPr>
          <p:cNvPr id="26" name="TextBox 25">
            <a:extLst>
              <a:ext uri="{FF2B5EF4-FFF2-40B4-BE49-F238E27FC236}">
                <a16:creationId xmlns:a16="http://schemas.microsoft.com/office/drawing/2014/main" id="{87D2CE8F-0C99-6646-9700-26DC3340971D}"/>
              </a:ext>
            </a:extLst>
          </p:cNvPr>
          <p:cNvSpPr txBox="1"/>
          <p:nvPr/>
        </p:nvSpPr>
        <p:spPr>
          <a:xfrm>
            <a:off x="353570" y="1358515"/>
            <a:ext cx="10864366" cy="2015936"/>
          </a:xfrm>
          <a:prstGeom prst="rect">
            <a:avLst/>
          </a:prstGeom>
          <a:noFill/>
        </p:spPr>
        <p:txBody>
          <a:bodyPr wrap="square" rtlCol="0">
            <a:spAutoFit/>
          </a:bodyPr>
          <a:lstStyle/>
          <a:p>
            <a:pPr>
              <a:spcAft>
                <a:spcPts val="1200"/>
              </a:spcAft>
            </a:pPr>
            <a:r>
              <a:rPr lang="en-US" sz="3200" b="1" spc="100" dirty="0">
                <a:solidFill>
                  <a:srgbClr val="00965E"/>
                </a:solidFill>
                <a:latin typeface="Stag Semibold" panose="02000503060000020004" pitchFamily="2" charset="77"/>
              </a:rPr>
              <a:t>Headline for overall slide would go on this line.</a:t>
            </a:r>
          </a:p>
          <a:p>
            <a:pPr>
              <a:spcAft>
                <a:spcPts val="600"/>
              </a:spcAft>
            </a:pPr>
            <a:r>
              <a:rPr lang="en-US" spc="100" dirty="0">
                <a:solidFill>
                  <a:srgbClr val="00965E"/>
                </a:solidFill>
                <a:latin typeface="Stag Sans Book" panose="020B0503040000020004" pitchFamily="34" charset="77"/>
              </a:rPr>
              <a:t>Paragraph or bullet points that support the headline of the callout box would go here.</a:t>
            </a:r>
          </a:p>
          <a:p>
            <a:pPr>
              <a:spcAft>
                <a:spcPts val="600"/>
              </a:spcAft>
            </a:pPr>
            <a:r>
              <a:rPr lang="en-US" spc="100" dirty="0">
                <a:solidFill>
                  <a:srgbClr val="00965E"/>
                </a:solidFill>
                <a:latin typeface="Stag Sans Book" panose="020B0503040000020004" pitchFamily="34" charset="77"/>
              </a:rPr>
              <a:t>Paragraph or bullet points that support the headline of the callout box would go here.</a:t>
            </a:r>
          </a:p>
          <a:p>
            <a:pPr>
              <a:spcAft>
                <a:spcPts val="600"/>
              </a:spcAft>
            </a:pPr>
            <a:r>
              <a:rPr lang="en-US" spc="100" dirty="0">
                <a:solidFill>
                  <a:srgbClr val="00965E"/>
                </a:solidFill>
                <a:latin typeface="Stag Sans Book" panose="020B0503040000020004" pitchFamily="34" charset="77"/>
              </a:rPr>
              <a:t>Paragraph or bullet points that support the headline of the callout box would go here.</a:t>
            </a:r>
          </a:p>
          <a:p>
            <a:endParaRPr lang="en-US" sz="1400" spc="100" dirty="0">
              <a:solidFill>
                <a:srgbClr val="00965E"/>
              </a:solidFill>
              <a:latin typeface="Stag Medium" panose="02000503060000020004" pitchFamily="2" charset="77"/>
            </a:endParaRPr>
          </a:p>
        </p:txBody>
      </p:sp>
      <p:sp>
        <p:nvSpPr>
          <p:cNvPr id="2" name="Rectangle 1">
            <a:extLst>
              <a:ext uri="{FF2B5EF4-FFF2-40B4-BE49-F238E27FC236}">
                <a16:creationId xmlns:a16="http://schemas.microsoft.com/office/drawing/2014/main" id="{B65E73EE-0EAB-124D-85FB-51DD8A54DCC5}"/>
              </a:ext>
            </a:extLst>
          </p:cNvPr>
          <p:cNvSpPr/>
          <p:nvPr/>
        </p:nvSpPr>
        <p:spPr>
          <a:xfrm>
            <a:off x="633982" y="3881992"/>
            <a:ext cx="6128601" cy="461665"/>
          </a:xfrm>
          <a:prstGeom prst="rect">
            <a:avLst/>
          </a:prstGeom>
        </p:spPr>
        <p:txBody>
          <a:bodyPr wrap="none">
            <a:spAutoFit/>
          </a:bodyPr>
          <a:lstStyle/>
          <a:p>
            <a:pPr>
              <a:spcAft>
                <a:spcPts val="1200"/>
              </a:spcAft>
            </a:pPr>
            <a:r>
              <a:rPr lang="en-US" sz="2400" b="1" spc="100" dirty="0">
                <a:solidFill>
                  <a:schemeClr val="bg1"/>
                </a:solidFill>
                <a:latin typeface="Stag Semibold" panose="02000503060000020004" pitchFamily="2" charset="77"/>
              </a:rPr>
              <a:t>Headline of Callout box would go here.</a:t>
            </a:r>
          </a:p>
        </p:txBody>
      </p:sp>
    </p:spTree>
    <p:extLst>
      <p:ext uri="{BB962C8B-B14F-4D97-AF65-F5344CB8AC3E}">
        <p14:creationId xmlns:p14="http://schemas.microsoft.com/office/powerpoint/2010/main" val="83437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11392"/>
            <a:ext cx="10306656" cy="645810"/>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spc="200" dirty="0">
                <a:solidFill>
                  <a:srgbClr val="004C45"/>
                </a:solidFill>
                <a:latin typeface="Stag Semibold" panose="02000503060000020004" pitchFamily="2" charset="77"/>
                <a:ea typeface="Baskerville SemiBold" panose="02020502070401020303" pitchFamily="18" charset="0"/>
              </a:rPr>
              <a:t>Entire title of </a:t>
            </a:r>
            <a:br>
              <a:rPr lang="en-US" sz="1800" b="1" spc="200" dirty="0">
                <a:solidFill>
                  <a:srgbClr val="004C45"/>
                </a:solidFill>
                <a:latin typeface="Stag Semibold" panose="02000503060000020004" pitchFamily="2" charset="77"/>
                <a:ea typeface="Baskerville SemiBold" panose="02020502070401020303" pitchFamily="18" charset="0"/>
              </a:rPr>
            </a:br>
            <a:r>
              <a:rPr lang="en-US" sz="1800" b="1" spc="200" dirty="0">
                <a:solidFill>
                  <a:srgbClr val="004C45"/>
                </a:solidFill>
                <a:latin typeface="Stag Semibold" panose="02000503060000020004" pitchFamily="2" charset="77"/>
                <a:ea typeface="Baskerville SemiBold" panose="02020502070401020303" pitchFamily="18" charset="0"/>
              </a:rPr>
              <a:t>OVERALL PRESENTATION</a:t>
            </a:r>
          </a:p>
        </p:txBody>
      </p:sp>
      <p:sp>
        <p:nvSpPr>
          <p:cNvPr id="17" name="TextBox 16">
            <a:extLst>
              <a:ext uri="{FF2B5EF4-FFF2-40B4-BE49-F238E27FC236}">
                <a16:creationId xmlns:a16="http://schemas.microsoft.com/office/drawing/2014/main" id="{9430394D-F478-D248-B6AB-1A4A4C4F5D44}"/>
              </a:ext>
            </a:extLst>
          </p:cNvPr>
          <p:cNvSpPr txBox="1"/>
          <p:nvPr/>
        </p:nvSpPr>
        <p:spPr>
          <a:xfrm>
            <a:off x="665453" y="3679880"/>
            <a:ext cx="2384542" cy="2616101"/>
          </a:xfrm>
          <a:prstGeom prst="rect">
            <a:avLst/>
          </a:prstGeom>
          <a:noFill/>
        </p:spPr>
        <p:txBody>
          <a:bodyPr wrap="square" rtlCol="0">
            <a:spAutoFit/>
          </a:bodyPr>
          <a:lstStyle/>
          <a:p>
            <a:pPr>
              <a:spcAft>
                <a:spcPts val="1200"/>
              </a:spcAft>
            </a:pPr>
            <a:r>
              <a:rPr lang="en-US" spc="100" dirty="0">
                <a:solidFill>
                  <a:srgbClr val="00965E"/>
                </a:solidFill>
                <a:latin typeface="Stag Medium" panose="02000503060000020004" pitchFamily="2" charset="77"/>
              </a:rPr>
              <a:t>Subhead for circle </a:t>
            </a:r>
            <a:br>
              <a:rPr lang="en-US" spc="100" dirty="0">
                <a:solidFill>
                  <a:srgbClr val="00965E"/>
                </a:solidFill>
                <a:latin typeface="Stag Medium" panose="02000503060000020004" pitchFamily="2" charset="77"/>
              </a:rPr>
            </a:br>
            <a:r>
              <a:rPr lang="en-US" spc="100" dirty="0">
                <a:solidFill>
                  <a:srgbClr val="00965E"/>
                </a:solidFill>
                <a:latin typeface="Stag Medium" panose="02000503060000020004" pitchFamily="2" charset="77"/>
              </a:rPr>
              <a:t>would go here.</a:t>
            </a:r>
          </a:p>
          <a:p>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p:txBody>
      </p:sp>
      <p:pic>
        <p:nvPicPr>
          <p:cNvPr id="18" name="Picture 17">
            <a:extLst>
              <a:ext uri="{FF2B5EF4-FFF2-40B4-BE49-F238E27FC236}">
                <a16:creationId xmlns:a16="http://schemas.microsoft.com/office/drawing/2014/main" id="{D4473514-8579-C441-BA13-C0D6F615D54A}"/>
              </a:ext>
            </a:extLst>
          </p:cNvPr>
          <p:cNvPicPr>
            <a:picLocks noChangeAspect="1"/>
          </p:cNvPicPr>
          <p:nvPr/>
        </p:nvPicPr>
        <p:blipFill>
          <a:blip r:embed="rId3"/>
          <a:stretch>
            <a:fillRect/>
          </a:stretch>
        </p:blipFill>
        <p:spPr>
          <a:xfrm>
            <a:off x="10107168" y="333669"/>
            <a:ext cx="1633728" cy="459946"/>
          </a:xfrm>
          <a:prstGeom prst="rect">
            <a:avLst/>
          </a:prstGeom>
        </p:spPr>
      </p:pic>
      <p:grpSp>
        <p:nvGrpSpPr>
          <p:cNvPr id="2" name="Group 1">
            <a:extLst>
              <a:ext uri="{FF2B5EF4-FFF2-40B4-BE49-F238E27FC236}">
                <a16:creationId xmlns:a16="http://schemas.microsoft.com/office/drawing/2014/main" id="{D5B2554D-BDF5-5A49-ADEB-610647B986E6}"/>
              </a:ext>
            </a:extLst>
          </p:cNvPr>
          <p:cNvGrpSpPr/>
          <p:nvPr/>
        </p:nvGrpSpPr>
        <p:grpSpPr>
          <a:xfrm>
            <a:off x="530853" y="1179752"/>
            <a:ext cx="2384542" cy="2384542"/>
            <a:chOff x="530853" y="1179752"/>
            <a:chExt cx="2384542" cy="2384542"/>
          </a:xfrm>
        </p:grpSpPr>
        <p:sp>
          <p:nvSpPr>
            <p:cNvPr id="16" name="Oval 15">
              <a:extLst>
                <a:ext uri="{FF2B5EF4-FFF2-40B4-BE49-F238E27FC236}">
                  <a16:creationId xmlns:a16="http://schemas.microsoft.com/office/drawing/2014/main" id="{E4024955-8D93-9E4C-B160-15A5B3CD3C89}"/>
                </a:ext>
              </a:extLst>
            </p:cNvPr>
            <p:cNvSpPr/>
            <p:nvPr/>
          </p:nvSpPr>
          <p:spPr>
            <a:xfrm>
              <a:off x="530853" y="1179752"/>
              <a:ext cx="2384542" cy="2384542"/>
            </a:xfrm>
            <a:prstGeom prst="ellipse">
              <a:avLst/>
            </a:prstGeom>
            <a:noFill/>
            <a:ln w="101600">
              <a:solidFill>
                <a:srgbClr val="A4D65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959F838D-E18D-7145-94E6-BE71BE7C3BED}"/>
                </a:ext>
              </a:extLst>
            </p:cNvPr>
            <p:cNvSpPr/>
            <p:nvPr/>
          </p:nvSpPr>
          <p:spPr>
            <a:xfrm>
              <a:off x="665453" y="1317036"/>
              <a:ext cx="2124403" cy="2124403"/>
            </a:xfrm>
            <a:prstGeom prst="ellipse">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
            <a:extLst>
              <a:ext uri="{FF2B5EF4-FFF2-40B4-BE49-F238E27FC236}">
                <a16:creationId xmlns:a16="http://schemas.microsoft.com/office/drawing/2014/main" id="{CA6F487D-676D-D540-B59F-FF3CCC74901B}"/>
              </a:ext>
            </a:extLst>
          </p:cNvPr>
          <p:cNvSpPr>
            <a:spLocks noChangeArrowheads="1"/>
          </p:cNvSpPr>
          <p:nvPr/>
        </p:nvSpPr>
        <p:spPr bwMode="auto">
          <a:xfrm>
            <a:off x="637459"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rgbClr val="00965E"/>
                </a:solidFill>
                <a:latin typeface="Stag Medium" panose="02000503060000020004" pitchFamily="2" charset="77"/>
              </a:rPr>
              <a:t>Overarching point would </a:t>
            </a:r>
            <a:br>
              <a:rPr lang="en-US" spc="150" dirty="0">
                <a:solidFill>
                  <a:srgbClr val="00965E"/>
                </a:solidFill>
                <a:latin typeface="Stag Medium" panose="02000503060000020004" pitchFamily="2" charset="77"/>
              </a:rPr>
            </a:br>
            <a:r>
              <a:rPr lang="en-US" spc="150" dirty="0">
                <a:solidFill>
                  <a:srgbClr val="00965E"/>
                </a:solidFill>
                <a:latin typeface="Stag Medium" panose="02000503060000020004" pitchFamily="2" charset="77"/>
              </a:rPr>
              <a:t>go here </a:t>
            </a:r>
            <a:br>
              <a:rPr lang="en-US" spc="150" dirty="0">
                <a:solidFill>
                  <a:srgbClr val="00965E"/>
                </a:solidFill>
                <a:latin typeface="Stag Medium" panose="02000503060000020004" pitchFamily="2" charset="77"/>
              </a:rPr>
            </a:br>
            <a:r>
              <a:rPr lang="en-US" spc="150" dirty="0">
                <a:solidFill>
                  <a:srgbClr val="00965E"/>
                </a:solidFill>
                <a:latin typeface="Stag Medium" panose="02000503060000020004" pitchFamily="2" charset="77"/>
              </a:rPr>
              <a:t>centered </a:t>
            </a:r>
            <a:br>
              <a:rPr lang="en-US" spc="150" dirty="0">
                <a:solidFill>
                  <a:srgbClr val="00965E"/>
                </a:solidFill>
                <a:latin typeface="Stag Medium" panose="02000503060000020004" pitchFamily="2" charset="77"/>
              </a:rPr>
            </a:br>
            <a:r>
              <a:rPr lang="en-US" spc="150" dirty="0">
                <a:solidFill>
                  <a:srgbClr val="00965E"/>
                </a:solidFill>
                <a:latin typeface="Stag Medium" panose="02000503060000020004" pitchFamily="2" charset="77"/>
              </a:rPr>
              <a:t>in circle</a:t>
            </a:r>
            <a:endParaRPr lang="en-US" altLang="en-US" spc="150" dirty="0">
              <a:solidFill>
                <a:srgbClr val="00965E"/>
              </a:solidFill>
              <a:latin typeface="Stag Medium" panose="02000503060000020004" pitchFamily="2" charset="77"/>
              <a:ea typeface="Source Sans Pro"/>
            </a:endParaRPr>
          </a:p>
        </p:txBody>
      </p:sp>
      <p:sp>
        <p:nvSpPr>
          <p:cNvPr id="10" name="TextBox 9">
            <a:extLst>
              <a:ext uri="{FF2B5EF4-FFF2-40B4-BE49-F238E27FC236}">
                <a16:creationId xmlns:a16="http://schemas.microsoft.com/office/drawing/2014/main" id="{379E8C50-7A0C-7643-9740-BCBC0E76314B}"/>
              </a:ext>
            </a:extLst>
          </p:cNvPr>
          <p:cNvSpPr txBox="1"/>
          <p:nvPr/>
        </p:nvSpPr>
        <p:spPr>
          <a:xfrm>
            <a:off x="4428807" y="3679880"/>
            <a:ext cx="2384542" cy="2062103"/>
          </a:xfrm>
          <a:prstGeom prst="rect">
            <a:avLst/>
          </a:prstGeom>
          <a:noFill/>
        </p:spPr>
        <p:txBody>
          <a:bodyPr wrap="square" rtlCol="0">
            <a:spAutoFit/>
          </a:bodyPr>
          <a:lstStyle/>
          <a:p>
            <a:pPr>
              <a:spcAft>
                <a:spcPts val="1200"/>
              </a:spcAft>
            </a:pPr>
            <a:r>
              <a:rPr lang="en-US" spc="100" dirty="0">
                <a:solidFill>
                  <a:srgbClr val="00965E"/>
                </a:solidFill>
                <a:latin typeface="Stag Medium" panose="02000503060000020004" pitchFamily="2" charset="77"/>
              </a:rPr>
              <a:t>Subhead for circle </a:t>
            </a:r>
            <a:br>
              <a:rPr lang="en-US" spc="100" dirty="0">
                <a:solidFill>
                  <a:srgbClr val="00965E"/>
                </a:solidFill>
                <a:latin typeface="Stag Medium" panose="02000503060000020004" pitchFamily="2" charset="77"/>
              </a:rPr>
            </a:br>
            <a:r>
              <a:rPr lang="en-US" spc="100" dirty="0">
                <a:solidFill>
                  <a:srgbClr val="00965E"/>
                </a:solidFill>
                <a:latin typeface="Stag Medium" panose="02000503060000020004" pitchFamily="2" charset="77"/>
              </a:rPr>
              <a:t>would go here.</a:t>
            </a:r>
          </a:p>
          <a:p>
            <a:pPr marL="171450" indent="-171450">
              <a:spcAft>
                <a:spcPts val="1200"/>
              </a:spcAft>
              <a:buClr>
                <a:srgbClr val="53565A"/>
              </a:buClr>
              <a:buFont typeface="Arial" panose="020B0604020202020204" pitchFamily="34" charset="0"/>
              <a:buChar char="•"/>
            </a:pPr>
            <a:r>
              <a:rPr lang="en-US" sz="1200" spc="100" dirty="0">
                <a:solidFill>
                  <a:srgbClr val="53565A"/>
                </a:solidFill>
                <a:latin typeface="Stag Sans Medium" panose="020B0503040000020004" pitchFamily="34" charset="77"/>
              </a:rPr>
              <a:t>bullet points that support the subhead of the circle would go here.</a:t>
            </a:r>
          </a:p>
          <a:p>
            <a:pPr marL="171450" indent="-171450">
              <a:spcAft>
                <a:spcPts val="1200"/>
              </a:spcAft>
              <a:buClr>
                <a:srgbClr val="53565A"/>
              </a:buClr>
              <a:buFont typeface="Arial" panose="020B0604020202020204" pitchFamily="34" charset="0"/>
              <a:buChar char="•"/>
            </a:pPr>
            <a:r>
              <a:rPr lang="en-US" sz="1200" spc="100" dirty="0">
                <a:solidFill>
                  <a:srgbClr val="53565A"/>
                </a:solidFill>
                <a:latin typeface="Stag Sans Medium" panose="020B0503040000020004" pitchFamily="34" charset="77"/>
              </a:rPr>
              <a:t>bullet points that support the subhead of the circle would go here.</a:t>
            </a:r>
          </a:p>
        </p:txBody>
      </p:sp>
      <p:grpSp>
        <p:nvGrpSpPr>
          <p:cNvPr id="3" name="Group 2">
            <a:extLst>
              <a:ext uri="{FF2B5EF4-FFF2-40B4-BE49-F238E27FC236}">
                <a16:creationId xmlns:a16="http://schemas.microsoft.com/office/drawing/2014/main" id="{7F605A0F-FB7E-CB45-B118-82086A8A8724}"/>
              </a:ext>
            </a:extLst>
          </p:cNvPr>
          <p:cNvGrpSpPr/>
          <p:nvPr/>
        </p:nvGrpSpPr>
        <p:grpSpPr>
          <a:xfrm>
            <a:off x="4312868" y="1179752"/>
            <a:ext cx="2384542" cy="2384542"/>
            <a:chOff x="4312868" y="1179752"/>
            <a:chExt cx="2384542" cy="2384542"/>
          </a:xfrm>
        </p:grpSpPr>
        <p:sp>
          <p:nvSpPr>
            <p:cNvPr id="11" name="Oval 10">
              <a:extLst>
                <a:ext uri="{FF2B5EF4-FFF2-40B4-BE49-F238E27FC236}">
                  <a16:creationId xmlns:a16="http://schemas.microsoft.com/office/drawing/2014/main" id="{FEF8F329-B0E0-DF47-9397-9C9A8FFE52AE}"/>
                </a:ext>
              </a:extLst>
            </p:cNvPr>
            <p:cNvSpPr/>
            <p:nvPr/>
          </p:nvSpPr>
          <p:spPr>
            <a:xfrm>
              <a:off x="4312868" y="1179752"/>
              <a:ext cx="2384542" cy="2384542"/>
            </a:xfrm>
            <a:prstGeom prst="ellipse">
              <a:avLst/>
            </a:prstGeom>
            <a:noFill/>
            <a:ln w="101600">
              <a:solidFill>
                <a:srgbClr val="00965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49B70021-3F83-6345-AECA-93E2CEE6586E}"/>
                </a:ext>
              </a:extLst>
            </p:cNvPr>
            <p:cNvSpPr/>
            <p:nvPr/>
          </p:nvSpPr>
          <p:spPr>
            <a:xfrm>
              <a:off x="4447468" y="1317036"/>
              <a:ext cx="2124403" cy="2124403"/>
            </a:xfrm>
            <a:prstGeom prst="ellipse">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
            <a:extLst>
              <a:ext uri="{FF2B5EF4-FFF2-40B4-BE49-F238E27FC236}">
                <a16:creationId xmlns:a16="http://schemas.microsoft.com/office/drawing/2014/main" id="{A668A9BB-6D89-3449-856B-762322C000C8}"/>
              </a:ext>
            </a:extLst>
          </p:cNvPr>
          <p:cNvSpPr>
            <a:spLocks noChangeArrowheads="1"/>
          </p:cNvSpPr>
          <p:nvPr/>
        </p:nvSpPr>
        <p:spPr bwMode="auto">
          <a:xfrm>
            <a:off x="4419474"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chemeClr val="bg1"/>
                </a:solidFill>
                <a:latin typeface="Stag Medium" panose="02000503060000020004" pitchFamily="2" charset="77"/>
              </a:rPr>
              <a:t>Overarching point would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go here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centered </a:t>
            </a:r>
            <a:br>
              <a:rPr lang="en-US" spc="150" dirty="0">
                <a:solidFill>
                  <a:schemeClr val="bg1"/>
                </a:solidFill>
                <a:latin typeface="Stag Medium" panose="02000503060000020004" pitchFamily="2" charset="77"/>
              </a:rPr>
            </a:br>
            <a:r>
              <a:rPr lang="en-US" spc="150" dirty="0">
                <a:solidFill>
                  <a:schemeClr val="bg1"/>
                </a:solidFill>
                <a:latin typeface="Stag Medium" panose="02000503060000020004" pitchFamily="2" charset="77"/>
              </a:rPr>
              <a:t>in circle</a:t>
            </a:r>
            <a:endParaRPr lang="en-US" altLang="en-US" spc="150" dirty="0">
              <a:solidFill>
                <a:schemeClr val="bg1"/>
              </a:solidFill>
              <a:latin typeface="Stag Medium" panose="02000503060000020004" pitchFamily="2" charset="77"/>
              <a:ea typeface="Source Sans Pro"/>
            </a:endParaRPr>
          </a:p>
        </p:txBody>
      </p:sp>
      <p:sp>
        <p:nvSpPr>
          <p:cNvPr id="19" name="TextBox 18">
            <a:extLst>
              <a:ext uri="{FF2B5EF4-FFF2-40B4-BE49-F238E27FC236}">
                <a16:creationId xmlns:a16="http://schemas.microsoft.com/office/drawing/2014/main" id="{E4458950-58E3-6847-9366-C91EDF128B39}"/>
              </a:ext>
            </a:extLst>
          </p:cNvPr>
          <p:cNvSpPr txBox="1"/>
          <p:nvPr/>
        </p:nvSpPr>
        <p:spPr>
          <a:xfrm>
            <a:off x="8336093" y="3679880"/>
            <a:ext cx="2384542" cy="1908215"/>
          </a:xfrm>
          <a:prstGeom prst="rect">
            <a:avLst/>
          </a:prstGeom>
          <a:noFill/>
        </p:spPr>
        <p:txBody>
          <a:bodyPr wrap="square" rtlCol="0">
            <a:spAutoFit/>
          </a:bodyPr>
          <a:lstStyle/>
          <a:p>
            <a:pPr>
              <a:spcAft>
                <a:spcPts val="1200"/>
              </a:spcAft>
            </a:pPr>
            <a:r>
              <a:rPr lang="en-US" spc="100" dirty="0">
                <a:solidFill>
                  <a:srgbClr val="00965E"/>
                </a:solidFill>
                <a:latin typeface="Stag Medium" panose="02000503060000020004" pitchFamily="2" charset="77"/>
              </a:rPr>
              <a:t>Subhead for circle </a:t>
            </a:r>
            <a:br>
              <a:rPr lang="en-US" spc="100" dirty="0">
                <a:solidFill>
                  <a:srgbClr val="00965E"/>
                </a:solidFill>
                <a:latin typeface="Stag Medium" panose="02000503060000020004" pitchFamily="2" charset="77"/>
              </a:rPr>
            </a:br>
            <a:r>
              <a:rPr lang="en-US" spc="100" dirty="0">
                <a:solidFill>
                  <a:srgbClr val="00965E"/>
                </a:solidFill>
                <a:latin typeface="Stag Medium" panose="02000503060000020004" pitchFamily="2" charset="77"/>
              </a:rPr>
              <a:t>would go here.</a:t>
            </a:r>
          </a:p>
          <a:p>
            <a:r>
              <a:rPr lang="en-US" sz="1200" spc="100" dirty="0">
                <a:solidFill>
                  <a:srgbClr val="53565A"/>
                </a:solidFill>
                <a:latin typeface="Stag Sans Medium" panose="020B0503040000020004" pitchFamily="34" charset="77"/>
              </a:rPr>
              <a:t>Paragraph or bullet points that support the subhead of the circle would go here.</a:t>
            </a:r>
          </a:p>
          <a:p>
            <a:pPr>
              <a:spcAft>
                <a:spcPts val="1200"/>
              </a:spcAft>
            </a:pPr>
            <a:r>
              <a:rPr lang="en-US" sz="1200" spc="100" dirty="0">
                <a:solidFill>
                  <a:srgbClr val="53565A"/>
                </a:solidFill>
                <a:latin typeface="Stag Sans Medium" panose="020B0503040000020004" pitchFamily="34" charset="77"/>
              </a:rPr>
              <a:t>Paragraph or bullet points that support the subhead of the circle would go here.</a:t>
            </a:r>
          </a:p>
        </p:txBody>
      </p:sp>
      <p:grpSp>
        <p:nvGrpSpPr>
          <p:cNvPr id="4" name="Group 3">
            <a:extLst>
              <a:ext uri="{FF2B5EF4-FFF2-40B4-BE49-F238E27FC236}">
                <a16:creationId xmlns:a16="http://schemas.microsoft.com/office/drawing/2014/main" id="{A4C4DEE0-A20C-274F-8F52-F41389E0457D}"/>
              </a:ext>
            </a:extLst>
          </p:cNvPr>
          <p:cNvGrpSpPr/>
          <p:nvPr/>
        </p:nvGrpSpPr>
        <p:grpSpPr>
          <a:xfrm>
            <a:off x="8220154" y="1179752"/>
            <a:ext cx="2384542" cy="2384542"/>
            <a:chOff x="8220154" y="1179752"/>
            <a:chExt cx="2384542" cy="2384542"/>
          </a:xfrm>
        </p:grpSpPr>
        <p:sp>
          <p:nvSpPr>
            <p:cNvPr id="20" name="Oval 19">
              <a:extLst>
                <a:ext uri="{FF2B5EF4-FFF2-40B4-BE49-F238E27FC236}">
                  <a16:creationId xmlns:a16="http://schemas.microsoft.com/office/drawing/2014/main" id="{EE10D08A-428D-3E4E-B1D2-A1788532409C}"/>
                </a:ext>
              </a:extLst>
            </p:cNvPr>
            <p:cNvSpPr/>
            <p:nvPr/>
          </p:nvSpPr>
          <p:spPr>
            <a:xfrm>
              <a:off x="8220154" y="1179752"/>
              <a:ext cx="2384542" cy="2384542"/>
            </a:xfrm>
            <a:prstGeom prst="ellipse">
              <a:avLst/>
            </a:prstGeom>
            <a:noFill/>
            <a:ln w="101600">
              <a:solidFill>
                <a:srgbClr val="A4D65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0957175-5E53-4B4D-9AAE-B875A610D78F}"/>
                </a:ext>
              </a:extLst>
            </p:cNvPr>
            <p:cNvSpPr/>
            <p:nvPr/>
          </p:nvSpPr>
          <p:spPr>
            <a:xfrm>
              <a:off x="8354754" y="1317036"/>
              <a:ext cx="2124403" cy="2124403"/>
            </a:xfrm>
            <a:prstGeom prst="ellipse">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1">
            <a:extLst>
              <a:ext uri="{FF2B5EF4-FFF2-40B4-BE49-F238E27FC236}">
                <a16:creationId xmlns:a16="http://schemas.microsoft.com/office/drawing/2014/main" id="{68D93465-E752-0F41-9B2D-F7D389F0A197}"/>
              </a:ext>
            </a:extLst>
          </p:cNvPr>
          <p:cNvSpPr>
            <a:spLocks noChangeArrowheads="1"/>
          </p:cNvSpPr>
          <p:nvPr/>
        </p:nvSpPr>
        <p:spPr bwMode="auto">
          <a:xfrm>
            <a:off x="8326760" y="1641560"/>
            <a:ext cx="22070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spc="150" dirty="0">
                <a:solidFill>
                  <a:srgbClr val="00965E"/>
                </a:solidFill>
                <a:latin typeface="Stag Medium" panose="02000503060000020004" pitchFamily="2" charset="77"/>
              </a:rPr>
              <a:t>Overarching point would </a:t>
            </a:r>
            <a:br>
              <a:rPr lang="en-US" spc="150" dirty="0">
                <a:solidFill>
                  <a:srgbClr val="00965E"/>
                </a:solidFill>
                <a:latin typeface="Stag Medium" panose="02000503060000020004" pitchFamily="2" charset="77"/>
              </a:rPr>
            </a:br>
            <a:r>
              <a:rPr lang="en-US" spc="150" dirty="0">
                <a:solidFill>
                  <a:srgbClr val="00965E"/>
                </a:solidFill>
                <a:latin typeface="Stag Medium" panose="02000503060000020004" pitchFamily="2" charset="77"/>
              </a:rPr>
              <a:t>go here </a:t>
            </a:r>
            <a:br>
              <a:rPr lang="en-US" spc="150" dirty="0">
                <a:solidFill>
                  <a:srgbClr val="00965E"/>
                </a:solidFill>
                <a:latin typeface="Stag Medium" panose="02000503060000020004" pitchFamily="2" charset="77"/>
              </a:rPr>
            </a:br>
            <a:r>
              <a:rPr lang="en-US" spc="150" dirty="0">
                <a:solidFill>
                  <a:srgbClr val="00965E"/>
                </a:solidFill>
                <a:latin typeface="Stag Medium" panose="02000503060000020004" pitchFamily="2" charset="77"/>
              </a:rPr>
              <a:t>centered </a:t>
            </a:r>
            <a:br>
              <a:rPr lang="en-US" spc="150" dirty="0">
                <a:solidFill>
                  <a:srgbClr val="00965E"/>
                </a:solidFill>
                <a:latin typeface="Stag Medium" panose="02000503060000020004" pitchFamily="2" charset="77"/>
              </a:rPr>
            </a:br>
            <a:r>
              <a:rPr lang="en-US" spc="150" dirty="0">
                <a:solidFill>
                  <a:srgbClr val="00965E"/>
                </a:solidFill>
                <a:latin typeface="Stag Medium" panose="02000503060000020004" pitchFamily="2" charset="77"/>
              </a:rPr>
              <a:t>in circle</a:t>
            </a:r>
            <a:endParaRPr lang="en-US" altLang="en-US" spc="150" dirty="0">
              <a:solidFill>
                <a:srgbClr val="00965E"/>
              </a:solidFill>
              <a:latin typeface="Stag Medium" panose="02000503060000020004" pitchFamily="2" charset="77"/>
              <a:ea typeface="Source Sans Pro"/>
            </a:endParaRPr>
          </a:p>
        </p:txBody>
      </p:sp>
    </p:spTree>
    <p:extLst>
      <p:ext uri="{BB962C8B-B14F-4D97-AF65-F5344CB8AC3E}">
        <p14:creationId xmlns:p14="http://schemas.microsoft.com/office/powerpoint/2010/main" val="155699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B8826E-DAA5-0F49-AFDC-F6D41598414B}"/>
              </a:ext>
            </a:extLst>
          </p:cNvPr>
          <p:cNvPicPr>
            <a:picLocks noChangeAspect="1"/>
          </p:cNvPicPr>
          <p:nvPr/>
        </p:nvPicPr>
        <p:blipFill rotWithShape="1">
          <a:blip r:embed="rId3"/>
          <a:srcRect l="51506" r="11377"/>
          <a:stretch/>
        </p:blipFill>
        <p:spPr>
          <a:xfrm>
            <a:off x="0" y="0"/>
            <a:ext cx="4525347" cy="6858000"/>
          </a:xfrm>
          <a:prstGeom prst="rect">
            <a:avLst/>
          </a:prstGeom>
        </p:spPr>
      </p:pic>
      <p:grpSp>
        <p:nvGrpSpPr>
          <p:cNvPr id="7" name="Group 6">
            <a:extLst>
              <a:ext uri="{FF2B5EF4-FFF2-40B4-BE49-F238E27FC236}">
                <a16:creationId xmlns:a16="http://schemas.microsoft.com/office/drawing/2014/main" id="{D7413BB9-1C75-9E48-A423-8B59CC286F60}"/>
              </a:ext>
            </a:extLst>
          </p:cNvPr>
          <p:cNvGrpSpPr/>
          <p:nvPr/>
        </p:nvGrpSpPr>
        <p:grpSpPr>
          <a:xfrm>
            <a:off x="0" y="0"/>
            <a:ext cx="12192000" cy="1774929"/>
            <a:chOff x="0" y="0"/>
            <a:chExt cx="12192000" cy="1774929"/>
          </a:xfrm>
        </p:grpSpPr>
        <p:grpSp>
          <p:nvGrpSpPr>
            <p:cNvPr id="3" name="Group 2">
              <a:extLst>
                <a:ext uri="{FF2B5EF4-FFF2-40B4-BE49-F238E27FC236}">
                  <a16:creationId xmlns:a16="http://schemas.microsoft.com/office/drawing/2014/main" id="{5F7A406A-52A8-9744-9E16-6CBB88947158}"/>
                </a:ext>
              </a:extLst>
            </p:cNvPr>
            <p:cNvGrpSpPr/>
            <p:nvPr/>
          </p:nvGrpSpPr>
          <p:grpSpPr>
            <a:xfrm>
              <a:off x="0" y="0"/>
              <a:ext cx="12192000" cy="1774929"/>
              <a:chOff x="0" y="0"/>
              <a:chExt cx="12192000" cy="1774929"/>
            </a:xfrm>
          </p:grpSpPr>
          <p:sp>
            <p:nvSpPr>
              <p:cNvPr id="4" name="Rectangle 3">
                <a:extLst>
                  <a:ext uri="{FF2B5EF4-FFF2-40B4-BE49-F238E27FC236}">
                    <a16:creationId xmlns:a16="http://schemas.microsoft.com/office/drawing/2014/main" id="{CA690817-76E8-464A-AE4D-FFEA16DFEF33}"/>
                  </a:ext>
                </a:extLst>
              </p:cNvPr>
              <p:cNvSpPr/>
              <p:nvPr/>
            </p:nvSpPr>
            <p:spPr>
              <a:xfrm>
                <a:off x="0" y="840252"/>
                <a:ext cx="12192000" cy="934677"/>
              </a:xfrm>
              <a:prstGeom prst="rect">
                <a:avLst/>
              </a:prstGeom>
              <a:solidFill>
                <a:srgbClr val="004C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00965E">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18" name="Picture 17">
              <a:extLst>
                <a:ext uri="{FF2B5EF4-FFF2-40B4-BE49-F238E27FC236}">
                  <a16:creationId xmlns:a16="http://schemas.microsoft.com/office/drawing/2014/main" id="{D4473514-8579-C441-BA13-C0D6F615D54A}"/>
                </a:ext>
              </a:extLst>
            </p:cNvPr>
            <p:cNvPicPr>
              <a:picLocks noChangeAspect="1"/>
            </p:cNvPicPr>
            <p:nvPr/>
          </p:nvPicPr>
          <p:blipFill>
            <a:blip r:embed="rId4"/>
            <a:stretch>
              <a:fillRect/>
            </a:stretch>
          </p:blipFill>
          <p:spPr>
            <a:xfrm>
              <a:off x="9777984" y="1095985"/>
              <a:ext cx="1633728" cy="459946"/>
            </a:xfrm>
            <a:prstGeom prst="rect">
              <a:avLst/>
            </a:prstGeom>
          </p:spPr>
        </p:pic>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1007705"/>
            <a:ext cx="10306656" cy="109645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Title of Slide goes here</a:t>
            </a:r>
          </a:p>
        </p:txBody>
      </p:sp>
      <p:sp>
        <p:nvSpPr>
          <p:cNvPr id="17" name="TextBox 16">
            <a:extLst>
              <a:ext uri="{FF2B5EF4-FFF2-40B4-BE49-F238E27FC236}">
                <a16:creationId xmlns:a16="http://schemas.microsoft.com/office/drawing/2014/main" id="{9430394D-F478-D248-B6AB-1A4A4C4F5D44}"/>
              </a:ext>
            </a:extLst>
          </p:cNvPr>
          <p:cNvSpPr txBox="1"/>
          <p:nvPr/>
        </p:nvSpPr>
        <p:spPr>
          <a:xfrm>
            <a:off x="5458408" y="2451022"/>
            <a:ext cx="5953304" cy="3477875"/>
          </a:xfrm>
          <a:prstGeom prst="rect">
            <a:avLst/>
          </a:prstGeom>
          <a:noFill/>
        </p:spPr>
        <p:txBody>
          <a:bodyPr wrap="square" rtlCol="0">
            <a:spAutoFit/>
          </a:bodyPr>
          <a:lstStyle/>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1</a:t>
            </a:r>
          </a:p>
          <a:p>
            <a:pPr marL="137160">
              <a:spcAft>
                <a:spcPts val="1200"/>
              </a:spcAft>
            </a:pPr>
            <a:r>
              <a:rPr lang="en-US" sz="2000" spc="100" dirty="0">
                <a:solidFill>
                  <a:srgbClr val="53565A"/>
                </a:solidFill>
                <a:latin typeface="Stag Sans Book" panose="020B0503040000020004" pitchFamily="34" charset="77"/>
              </a:rPr>
              <a:t>Description would go here, description would go here</a:t>
            </a:r>
            <a:endParaRPr lang="en-US" sz="2000" spc="100" dirty="0">
              <a:solidFill>
                <a:srgbClr val="53565A"/>
              </a:solidFill>
              <a:latin typeface="Stag Book" panose="02000503060000020004" pitchFamily="2" charset="77"/>
            </a:endParaRPr>
          </a:p>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2</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a:p>
            <a:r>
              <a:rPr lang="en-US" sz="2000" spc="100" dirty="0">
                <a:solidFill>
                  <a:srgbClr val="A4D65E"/>
                </a:solidFill>
                <a:latin typeface="Stag Medium" panose="02000503060000020004" pitchFamily="2" charset="77"/>
              </a:rPr>
              <a:t>•</a:t>
            </a:r>
            <a:r>
              <a:rPr lang="en-US" sz="2000" spc="100" dirty="0">
                <a:solidFill>
                  <a:srgbClr val="004C45"/>
                </a:solidFill>
                <a:latin typeface="Stag Medium" panose="02000503060000020004" pitchFamily="2" charset="77"/>
              </a:rPr>
              <a:t> Item number 3</a:t>
            </a:r>
          </a:p>
          <a:p>
            <a:pPr marL="137160"/>
            <a:r>
              <a:rPr lang="en-US" sz="2000" spc="100" dirty="0">
                <a:solidFill>
                  <a:srgbClr val="53565A"/>
                </a:solidFill>
                <a:latin typeface="Stag Sans Book" panose="020B0503040000020004" pitchFamily="34" charset="77"/>
              </a:rPr>
              <a:t>Description would go here</a:t>
            </a:r>
          </a:p>
          <a:p>
            <a:pPr marL="137160"/>
            <a:r>
              <a:rPr lang="en-US" sz="2000" spc="100" dirty="0">
                <a:solidFill>
                  <a:srgbClr val="53565A"/>
                </a:solidFill>
                <a:latin typeface="Stag Sans Book" panose="020B0503040000020004" pitchFamily="34" charset="77"/>
              </a:rPr>
              <a:t>Description would go here</a:t>
            </a:r>
          </a:p>
          <a:p>
            <a:pPr marL="137160">
              <a:spcAft>
                <a:spcPts val="1200"/>
              </a:spcAft>
            </a:pPr>
            <a:r>
              <a:rPr lang="en-US" sz="2000" spc="100" dirty="0">
                <a:solidFill>
                  <a:srgbClr val="53565A"/>
                </a:solidFill>
                <a:latin typeface="Stag Sans Book" panose="020B0503040000020004" pitchFamily="34" charset="77"/>
              </a:rPr>
              <a:t>Description would go here</a:t>
            </a:r>
            <a:endParaRPr lang="en-US" sz="2000" spc="100" dirty="0">
              <a:solidFill>
                <a:srgbClr val="53565A"/>
              </a:solidFill>
              <a:latin typeface="Stag Book" panose="02000503060000020004" pitchFamily="2" charset="77"/>
            </a:endParaRPr>
          </a:p>
        </p:txBody>
      </p:sp>
      <p:sp>
        <p:nvSpPr>
          <p:cNvPr id="2" name="Rectangle 1">
            <a:extLst>
              <a:ext uri="{FF2B5EF4-FFF2-40B4-BE49-F238E27FC236}">
                <a16:creationId xmlns:a16="http://schemas.microsoft.com/office/drawing/2014/main" id="{1AC594C6-6C4C-7246-94DA-6972C401CECB}"/>
              </a:ext>
            </a:extLst>
          </p:cNvPr>
          <p:cNvSpPr/>
          <p:nvPr/>
        </p:nvSpPr>
        <p:spPr>
          <a:xfrm>
            <a:off x="353569" y="96960"/>
            <a:ext cx="6096000" cy="646331"/>
          </a:xfrm>
          <a:prstGeom prst="rect">
            <a:avLst/>
          </a:prstGeom>
        </p:spPr>
        <p:txBody>
          <a:bodyPr>
            <a:spAutoFit/>
          </a:bodyPr>
          <a:lstStyle/>
          <a:p>
            <a:r>
              <a:rPr lang="en-US" b="1" spc="200" dirty="0">
                <a:solidFill>
                  <a:srgbClr val="004C45"/>
                </a:solidFill>
                <a:latin typeface="Stag Semibold" panose="02000503060000020004" pitchFamily="2" charset="77"/>
                <a:ea typeface="Baskerville SemiBold" panose="02020502070401020303" pitchFamily="18" charset="0"/>
              </a:rPr>
              <a:t>Entire title of </a:t>
            </a:r>
            <a:br>
              <a:rPr lang="en-US" b="1" spc="200" dirty="0">
                <a:solidFill>
                  <a:srgbClr val="004C45"/>
                </a:solidFill>
                <a:latin typeface="Stag Semibold" panose="02000503060000020004" pitchFamily="2" charset="77"/>
                <a:ea typeface="Baskerville SemiBold" panose="02020502070401020303" pitchFamily="18" charset="0"/>
              </a:rPr>
            </a:br>
            <a:r>
              <a:rPr lang="en-US" b="1" spc="200" dirty="0">
                <a:solidFill>
                  <a:srgbClr val="004C45"/>
                </a:solidFill>
                <a:latin typeface="Stag Semibold" panose="02000503060000020004" pitchFamily="2" charset="77"/>
                <a:ea typeface="Baskerville SemiBold" panose="02020502070401020303" pitchFamily="18" charset="0"/>
              </a:rPr>
              <a:t>OVERALL PRESENTATION</a:t>
            </a:r>
          </a:p>
        </p:txBody>
      </p:sp>
    </p:spTree>
    <p:extLst>
      <p:ext uri="{BB962C8B-B14F-4D97-AF65-F5344CB8AC3E}">
        <p14:creationId xmlns:p14="http://schemas.microsoft.com/office/powerpoint/2010/main" val="385330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FD9CDB-34BF-354D-9ACA-0587E60C89B9}"/>
              </a:ext>
            </a:extLst>
          </p:cNvPr>
          <p:cNvGrpSpPr/>
          <p:nvPr/>
        </p:nvGrpSpPr>
        <p:grpSpPr>
          <a:xfrm>
            <a:off x="0" y="4267204"/>
            <a:ext cx="12192000" cy="1774929"/>
            <a:chOff x="0" y="4267204"/>
            <a:chExt cx="12192000" cy="1774929"/>
          </a:xfrm>
        </p:grpSpPr>
        <p:grpSp>
          <p:nvGrpSpPr>
            <p:cNvPr id="3" name="Group 2">
              <a:extLst>
                <a:ext uri="{FF2B5EF4-FFF2-40B4-BE49-F238E27FC236}">
                  <a16:creationId xmlns:a16="http://schemas.microsoft.com/office/drawing/2014/main" id="{5F7A406A-52A8-9744-9E16-6CBB88947158}"/>
                </a:ext>
              </a:extLst>
            </p:cNvPr>
            <p:cNvGrpSpPr/>
            <p:nvPr/>
          </p:nvGrpSpPr>
          <p:grpSpPr>
            <a:xfrm>
              <a:off x="0" y="4267204"/>
              <a:ext cx="12192000" cy="1774929"/>
              <a:chOff x="0" y="0"/>
              <a:chExt cx="12192000" cy="1774929"/>
            </a:xfrm>
          </p:grpSpPr>
          <p:sp>
            <p:nvSpPr>
              <p:cNvPr id="4" name="Rectangle 3">
                <a:extLst>
                  <a:ext uri="{FF2B5EF4-FFF2-40B4-BE49-F238E27FC236}">
                    <a16:creationId xmlns:a16="http://schemas.microsoft.com/office/drawing/2014/main" id="{CA690817-76E8-464A-AE4D-FFEA16DFEF33}"/>
                  </a:ext>
                </a:extLst>
              </p:cNvPr>
              <p:cNvSpPr/>
              <p:nvPr/>
            </p:nvSpPr>
            <p:spPr>
              <a:xfrm>
                <a:off x="0" y="840252"/>
                <a:ext cx="12192000" cy="934677"/>
              </a:xfrm>
              <a:prstGeom prst="rect">
                <a:avLst/>
              </a:prstGeom>
              <a:solidFill>
                <a:srgbClr val="00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0"/>
                <a:ext cx="12192000" cy="840253"/>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18" name="Picture 17">
              <a:extLst>
                <a:ext uri="{FF2B5EF4-FFF2-40B4-BE49-F238E27FC236}">
                  <a16:creationId xmlns:a16="http://schemas.microsoft.com/office/drawing/2014/main" id="{D4473514-8579-C441-BA13-C0D6F615D54A}"/>
                </a:ext>
              </a:extLst>
            </p:cNvPr>
            <p:cNvPicPr>
              <a:picLocks noChangeAspect="1"/>
            </p:cNvPicPr>
            <p:nvPr/>
          </p:nvPicPr>
          <p:blipFill>
            <a:blip r:embed="rId3"/>
            <a:stretch>
              <a:fillRect/>
            </a:stretch>
          </p:blipFill>
          <p:spPr>
            <a:xfrm>
              <a:off x="10014932" y="5513486"/>
              <a:ext cx="1633728" cy="459946"/>
            </a:xfrm>
            <a:prstGeom prst="rect">
              <a:avLst/>
            </a:prstGeom>
          </p:spPr>
        </p:pic>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543340" y="5536598"/>
            <a:ext cx="8664078" cy="1161240"/>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700" b="1" spc="200" dirty="0">
                <a:solidFill>
                  <a:schemeClr val="bg1"/>
                </a:solidFill>
                <a:latin typeface="Stag Semibold" panose="02000503060000020004" pitchFamily="2" charset="77"/>
                <a:ea typeface="Baskerville SemiBold" panose="02020502070401020303" pitchFamily="18" charset="0"/>
              </a:rPr>
              <a:t>TITLE OF SLIDE HERE</a:t>
            </a:r>
          </a:p>
          <a:p>
            <a:r>
              <a:rPr lang="en-US" sz="3400" spc="200" dirty="0">
                <a:solidFill>
                  <a:srgbClr val="004C45"/>
                </a:solidFill>
                <a:latin typeface="Stag Medium" panose="02000503060000020004" pitchFamily="2" charset="77"/>
                <a:ea typeface="Baskerville SemiBold" panose="02020502070401020303" pitchFamily="18" charset="0"/>
              </a:rPr>
              <a:t>With more words here.</a:t>
            </a:r>
          </a:p>
        </p:txBody>
      </p:sp>
      <p:sp>
        <p:nvSpPr>
          <p:cNvPr id="2" name="Rectangle 1">
            <a:extLst>
              <a:ext uri="{FF2B5EF4-FFF2-40B4-BE49-F238E27FC236}">
                <a16:creationId xmlns:a16="http://schemas.microsoft.com/office/drawing/2014/main" id="{1AC594C6-6C4C-7246-94DA-6972C401CECB}"/>
              </a:ext>
            </a:extLst>
          </p:cNvPr>
          <p:cNvSpPr/>
          <p:nvPr/>
        </p:nvSpPr>
        <p:spPr>
          <a:xfrm>
            <a:off x="8265117" y="282772"/>
            <a:ext cx="6096000" cy="646331"/>
          </a:xfrm>
          <a:prstGeom prst="rect">
            <a:avLst/>
          </a:prstGeom>
        </p:spPr>
        <p:txBody>
          <a:bodyPr>
            <a:spAutoFit/>
          </a:bodyPr>
          <a:lstStyle/>
          <a:p>
            <a:r>
              <a:rPr lang="en-US" b="1" spc="200" dirty="0">
                <a:solidFill>
                  <a:srgbClr val="004C45"/>
                </a:solidFill>
                <a:latin typeface="Stag Semibold" panose="02000503060000020004" pitchFamily="2" charset="77"/>
                <a:ea typeface="Baskerville SemiBold" panose="02020502070401020303" pitchFamily="18" charset="0"/>
              </a:rPr>
              <a:t>Entire title of </a:t>
            </a:r>
            <a:br>
              <a:rPr lang="en-US" b="1" spc="200" dirty="0">
                <a:solidFill>
                  <a:srgbClr val="004C45"/>
                </a:solidFill>
                <a:latin typeface="Stag Semibold" panose="02000503060000020004" pitchFamily="2" charset="77"/>
                <a:ea typeface="Baskerville SemiBold" panose="02020502070401020303" pitchFamily="18" charset="0"/>
              </a:rPr>
            </a:br>
            <a:r>
              <a:rPr lang="en-US" b="1" spc="200" dirty="0">
                <a:solidFill>
                  <a:srgbClr val="004C45"/>
                </a:solidFill>
                <a:latin typeface="Stag Semibold" panose="02000503060000020004" pitchFamily="2" charset="77"/>
                <a:ea typeface="Baskerville SemiBold" panose="02020502070401020303" pitchFamily="18" charset="0"/>
              </a:rPr>
              <a:t>OVERALL PRESENTATION</a:t>
            </a:r>
          </a:p>
        </p:txBody>
      </p:sp>
      <p:sp>
        <p:nvSpPr>
          <p:cNvPr id="11" name="TextBox 10">
            <a:extLst>
              <a:ext uri="{FF2B5EF4-FFF2-40B4-BE49-F238E27FC236}">
                <a16:creationId xmlns:a16="http://schemas.microsoft.com/office/drawing/2014/main" id="{94C172B9-60FA-E943-92BD-7938A0139500}"/>
              </a:ext>
            </a:extLst>
          </p:cNvPr>
          <p:cNvSpPr txBox="1"/>
          <p:nvPr/>
        </p:nvSpPr>
        <p:spPr>
          <a:xfrm>
            <a:off x="543340" y="1184835"/>
            <a:ext cx="10956703" cy="2586606"/>
          </a:xfrm>
          <a:prstGeom prst="rect">
            <a:avLst/>
          </a:prstGeom>
          <a:noFill/>
        </p:spPr>
        <p:txBody>
          <a:bodyPr wrap="square" rtlCol="0">
            <a:spAutoFit/>
          </a:bodyPr>
          <a:lstStyle/>
          <a:p>
            <a:pPr>
              <a:spcAft>
                <a:spcPts val="1200"/>
              </a:spcAft>
            </a:pPr>
            <a:r>
              <a:rPr lang="en-US" sz="2400" spc="100" dirty="0">
                <a:solidFill>
                  <a:srgbClr val="00965E"/>
                </a:solidFill>
                <a:latin typeface="Stag Medium" panose="02000503060000020004" pitchFamily="2" charset="77"/>
              </a:rPr>
              <a:t>Subhead for body copy would go here.</a:t>
            </a:r>
          </a:p>
          <a:p>
            <a:pPr>
              <a:lnSpc>
                <a:spcPct val="125000"/>
              </a:lnSpc>
              <a:spcAft>
                <a:spcPts val="1200"/>
              </a:spcAft>
            </a:pPr>
            <a:r>
              <a:rPr lang="en-US" sz="1600" spc="100" dirty="0">
                <a:solidFill>
                  <a:srgbClr val="53565A"/>
                </a:solidFill>
                <a:latin typeface="Stag Sans Medium" panose="020B0503040000020004" pitchFamily="34" charset="77"/>
              </a:rPr>
              <a:t>Paragraph or bullet points that support the subhead of the slide would go here. Paragraph or bullet points that support the subhead of the slide would go here. Paragraph or bullet points that support the subhead of the slide would go here. Paragraph or bullet points that support the subhead of the slide would go here.</a:t>
            </a:r>
          </a:p>
          <a:p>
            <a:pPr>
              <a:lnSpc>
                <a:spcPct val="125000"/>
              </a:lnSpc>
              <a:spcAft>
                <a:spcPts val="1200"/>
              </a:spcAft>
            </a:pPr>
            <a:r>
              <a:rPr lang="en-US" sz="1600" spc="100" dirty="0">
                <a:solidFill>
                  <a:srgbClr val="53565A"/>
                </a:solidFill>
                <a:latin typeface="Stag Sans Medium" panose="020B0503040000020004" pitchFamily="34" charset="77"/>
              </a:rPr>
              <a:t>Paragraph or bullet points that support the subhead of the slide would go here. Paragraph or bullet points that support the subhead of the slide would go here.</a:t>
            </a:r>
          </a:p>
        </p:txBody>
      </p:sp>
    </p:spTree>
    <p:extLst>
      <p:ext uri="{BB962C8B-B14F-4D97-AF65-F5344CB8AC3E}">
        <p14:creationId xmlns:p14="http://schemas.microsoft.com/office/powerpoint/2010/main" val="10415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C594C6-6C4C-7246-94DA-6972C401CECB}"/>
              </a:ext>
            </a:extLst>
          </p:cNvPr>
          <p:cNvSpPr/>
          <p:nvPr/>
        </p:nvSpPr>
        <p:spPr>
          <a:xfrm>
            <a:off x="210882" y="518810"/>
            <a:ext cx="6096000" cy="369332"/>
          </a:xfrm>
          <a:prstGeom prst="rect">
            <a:avLst/>
          </a:prstGeom>
        </p:spPr>
        <p:txBody>
          <a:bodyPr>
            <a:spAutoFit/>
          </a:bodyPr>
          <a:lstStyle/>
          <a:p>
            <a:r>
              <a:rPr lang="en-US" b="1" spc="200" dirty="0">
                <a:solidFill>
                  <a:schemeClr val="bg1"/>
                </a:solidFill>
                <a:latin typeface="Stag Semibold" panose="02000503060000020004" pitchFamily="2" charset="77"/>
                <a:ea typeface="Baskerville SemiBold" panose="02020502070401020303" pitchFamily="18" charset="0"/>
              </a:rPr>
              <a:t>ENTIRE TITLE OF OVERALL PRESENTATION</a:t>
            </a:r>
          </a:p>
        </p:txBody>
      </p:sp>
      <p:grpSp>
        <p:nvGrpSpPr>
          <p:cNvPr id="9" name="Group 8">
            <a:extLst>
              <a:ext uri="{FF2B5EF4-FFF2-40B4-BE49-F238E27FC236}">
                <a16:creationId xmlns:a16="http://schemas.microsoft.com/office/drawing/2014/main" id="{3FB22F39-62F4-1A44-9CC0-F1F13750D705}"/>
              </a:ext>
            </a:extLst>
          </p:cNvPr>
          <p:cNvGrpSpPr/>
          <p:nvPr/>
        </p:nvGrpSpPr>
        <p:grpSpPr>
          <a:xfrm>
            <a:off x="0" y="0"/>
            <a:ext cx="12192000" cy="1052186"/>
            <a:chOff x="0" y="0"/>
            <a:chExt cx="12192000" cy="1052186"/>
          </a:xfrm>
        </p:grpSpPr>
        <p:grpSp>
          <p:nvGrpSpPr>
            <p:cNvPr id="12" name="Group 11">
              <a:extLst>
                <a:ext uri="{FF2B5EF4-FFF2-40B4-BE49-F238E27FC236}">
                  <a16:creationId xmlns:a16="http://schemas.microsoft.com/office/drawing/2014/main" id="{DC2A3886-22CF-A242-85D7-AA392899E1E6}"/>
                </a:ext>
              </a:extLst>
            </p:cNvPr>
            <p:cNvGrpSpPr/>
            <p:nvPr/>
          </p:nvGrpSpPr>
          <p:grpSpPr>
            <a:xfrm>
              <a:off x="0" y="0"/>
              <a:ext cx="12192000" cy="1052186"/>
              <a:chOff x="0" y="488515"/>
              <a:chExt cx="12192000" cy="1052186"/>
            </a:xfrm>
          </p:grpSpPr>
          <p:sp>
            <p:nvSpPr>
              <p:cNvPr id="13" name="Rectangle 12">
                <a:extLst>
                  <a:ext uri="{FF2B5EF4-FFF2-40B4-BE49-F238E27FC236}">
                    <a16:creationId xmlns:a16="http://schemas.microsoft.com/office/drawing/2014/main" id="{CB3B4189-F39D-3846-9430-B4C45DBE0724}"/>
                  </a:ext>
                </a:extLst>
              </p:cNvPr>
              <p:cNvSpPr/>
              <p:nvPr/>
            </p:nvSpPr>
            <p:spPr>
              <a:xfrm>
                <a:off x="0" y="840253"/>
                <a:ext cx="12192000" cy="700448"/>
              </a:xfrm>
              <a:prstGeom prst="rect">
                <a:avLst/>
              </a:prstGeom>
              <a:solidFill>
                <a:srgbClr val="004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4" name="Rectangle 13">
                <a:extLst>
                  <a:ext uri="{FF2B5EF4-FFF2-40B4-BE49-F238E27FC236}">
                    <a16:creationId xmlns:a16="http://schemas.microsoft.com/office/drawing/2014/main" id="{B058341F-FFF1-624F-812D-A4D534EA2F90}"/>
                  </a:ext>
                </a:extLst>
              </p:cNvPr>
              <p:cNvSpPr/>
              <p:nvPr/>
            </p:nvSpPr>
            <p:spPr>
              <a:xfrm>
                <a:off x="0" y="488515"/>
                <a:ext cx="12192000" cy="351738"/>
              </a:xfrm>
              <a:prstGeom prst="rect">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15" name="Picture 14">
              <a:extLst>
                <a:ext uri="{FF2B5EF4-FFF2-40B4-BE49-F238E27FC236}">
                  <a16:creationId xmlns:a16="http://schemas.microsoft.com/office/drawing/2014/main" id="{5074F307-0752-B54C-8924-C0F685E1B068}"/>
                </a:ext>
              </a:extLst>
            </p:cNvPr>
            <p:cNvPicPr>
              <a:picLocks noChangeAspect="1"/>
            </p:cNvPicPr>
            <p:nvPr/>
          </p:nvPicPr>
          <p:blipFill>
            <a:blip r:embed="rId3"/>
            <a:stretch>
              <a:fillRect/>
            </a:stretch>
          </p:blipFill>
          <p:spPr>
            <a:xfrm>
              <a:off x="10341154" y="471989"/>
              <a:ext cx="1633728" cy="459946"/>
            </a:xfrm>
            <a:prstGeom prst="rect">
              <a:avLst/>
            </a:prstGeom>
          </p:spPr>
        </p:pic>
      </p:grpSp>
      <p:sp>
        <p:nvSpPr>
          <p:cNvPr id="16" name="Rectangle 15">
            <a:extLst>
              <a:ext uri="{FF2B5EF4-FFF2-40B4-BE49-F238E27FC236}">
                <a16:creationId xmlns:a16="http://schemas.microsoft.com/office/drawing/2014/main" id="{3FEA11EB-BE72-3E40-A490-242EBA185EBB}"/>
              </a:ext>
            </a:extLst>
          </p:cNvPr>
          <p:cNvSpPr/>
          <p:nvPr/>
        </p:nvSpPr>
        <p:spPr>
          <a:xfrm>
            <a:off x="210882" y="2399802"/>
            <a:ext cx="6096000" cy="369332"/>
          </a:xfrm>
          <a:prstGeom prst="rect">
            <a:avLst/>
          </a:prstGeom>
        </p:spPr>
        <p:txBody>
          <a:bodyPr>
            <a:spAutoFit/>
          </a:bodyPr>
          <a:lstStyle/>
          <a:p>
            <a:r>
              <a:rPr lang="en-US" b="1" spc="200" dirty="0">
                <a:latin typeface="Stag Semibold" panose="02000503060000020004" pitchFamily="2" charset="77"/>
                <a:ea typeface="Baskerville SemiBold" panose="02020502070401020303" pitchFamily="18" charset="0"/>
              </a:rPr>
              <a:t>Large graph or visual here</a:t>
            </a:r>
          </a:p>
        </p:txBody>
      </p:sp>
    </p:spTree>
    <p:extLst>
      <p:ext uri="{BB962C8B-B14F-4D97-AF65-F5344CB8AC3E}">
        <p14:creationId xmlns:p14="http://schemas.microsoft.com/office/powerpoint/2010/main" val="398170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B8826E-DAA5-0F49-AFDC-F6D41598414B}"/>
              </a:ext>
            </a:extLst>
          </p:cNvPr>
          <p:cNvPicPr>
            <a:picLocks noChangeAspect="1"/>
          </p:cNvPicPr>
          <p:nvPr/>
        </p:nvPicPr>
        <p:blipFill rotWithShape="1">
          <a:blip r:embed="rId3">
            <a:alphaModFix amt="50000"/>
          </a:blip>
          <a:srcRect l="22575" r="4593"/>
          <a:stretch/>
        </p:blipFill>
        <p:spPr>
          <a:xfrm>
            <a:off x="3312160" y="0"/>
            <a:ext cx="8879841" cy="6858000"/>
          </a:xfrm>
          <a:prstGeom prst="rect">
            <a:avLst/>
          </a:prstGeom>
        </p:spPr>
      </p:pic>
      <p:pic>
        <p:nvPicPr>
          <p:cNvPr id="14" name="Picture 13">
            <a:extLst>
              <a:ext uri="{FF2B5EF4-FFF2-40B4-BE49-F238E27FC236}">
                <a16:creationId xmlns:a16="http://schemas.microsoft.com/office/drawing/2014/main" id="{C8F0E8BE-4EA1-0643-82D3-F81B01A488A0}"/>
              </a:ext>
            </a:extLst>
          </p:cNvPr>
          <p:cNvPicPr>
            <a:picLocks noChangeAspect="1"/>
          </p:cNvPicPr>
          <p:nvPr/>
        </p:nvPicPr>
        <p:blipFill>
          <a:blip r:embed="rId4"/>
          <a:stretch>
            <a:fillRect/>
          </a:stretch>
        </p:blipFill>
        <p:spPr>
          <a:xfrm>
            <a:off x="8485025" y="903317"/>
            <a:ext cx="1633728" cy="459946"/>
          </a:xfrm>
          <a:prstGeom prst="rect">
            <a:avLst/>
          </a:prstGeom>
        </p:spPr>
      </p:pic>
      <p:sp>
        <p:nvSpPr>
          <p:cNvPr id="2" name="Rectangle 1">
            <a:extLst>
              <a:ext uri="{FF2B5EF4-FFF2-40B4-BE49-F238E27FC236}">
                <a16:creationId xmlns:a16="http://schemas.microsoft.com/office/drawing/2014/main" id="{1AC594C6-6C4C-7246-94DA-6972C401CECB}"/>
              </a:ext>
            </a:extLst>
          </p:cNvPr>
          <p:cNvSpPr/>
          <p:nvPr/>
        </p:nvSpPr>
        <p:spPr>
          <a:xfrm>
            <a:off x="8414513" y="127440"/>
            <a:ext cx="5718049" cy="646331"/>
          </a:xfrm>
          <a:prstGeom prst="rect">
            <a:avLst/>
          </a:prstGeom>
        </p:spPr>
        <p:txBody>
          <a:bodyPr wrap="square">
            <a:spAutoFit/>
          </a:bodyPr>
          <a:lstStyle/>
          <a:p>
            <a:r>
              <a:rPr lang="en-US" b="1" spc="200" dirty="0">
                <a:solidFill>
                  <a:srgbClr val="00965E"/>
                </a:solidFill>
                <a:latin typeface="Stag Semibold" panose="02000503060000020004" pitchFamily="2" charset="77"/>
                <a:ea typeface="Baskerville SemiBold" panose="02020502070401020303" pitchFamily="18" charset="0"/>
              </a:rPr>
              <a:t>Entire title of </a:t>
            </a:r>
            <a:br>
              <a:rPr lang="en-US" b="1" spc="200" dirty="0">
                <a:solidFill>
                  <a:srgbClr val="00965E"/>
                </a:solidFill>
                <a:latin typeface="Stag Semibold" panose="02000503060000020004" pitchFamily="2" charset="77"/>
                <a:ea typeface="Baskerville SemiBold" panose="02020502070401020303" pitchFamily="18" charset="0"/>
              </a:rPr>
            </a:br>
            <a:r>
              <a:rPr lang="en-US" b="1" spc="200" dirty="0">
                <a:solidFill>
                  <a:srgbClr val="00965E"/>
                </a:solidFill>
                <a:latin typeface="Stag Semibold" panose="02000503060000020004" pitchFamily="2" charset="77"/>
                <a:ea typeface="Baskerville SemiBold" panose="02020502070401020303" pitchFamily="18" charset="0"/>
              </a:rPr>
              <a:t>OVERALL PRESENTATION</a:t>
            </a:r>
          </a:p>
        </p:txBody>
      </p:sp>
      <p:grpSp>
        <p:nvGrpSpPr>
          <p:cNvPr id="3" name="Group 2">
            <a:extLst>
              <a:ext uri="{FF2B5EF4-FFF2-40B4-BE49-F238E27FC236}">
                <a16:creationId xmlns:a16="http://schemas.microsoft.com/office/drawing/2014/main" id="{CD11354B-522F-0645-8CC6-ED8608B09971}"/>
              </a:ext>
            </a:extLst>
          </p:cNvPr>
          <p:cNvGrpSpPr/>
          <p:nvPr/>
        </p:nvGrpSpPr>
        <p:grpSpPr>
          <a:xfrm>
            <a:off x="112890" y="93573"/>
            <a:ext cx="6688334" cy="6688334"/>
            <a:chOff x="422188" y="479987"/>
            <a:chExt cx="5953213" cy="5953213"/>
          </a:xfrm>
        </p:grpSpPr>
        <p:sp>
          <p:nvSpPr>
            <p:cNvPr id="9" name="Oval 8">
              <a:extLst>
                <a:ext uri="{FF2B5EF4-FFF2-40B4-BE49-F238E27FC236}">
                  <a16:creationId xmlns:a16="http://schemas.microsoft.com/office/drawing/2014/main" id="{4EED2D57-7807-D340-ACF2-387B22A73F35}"/>
                </a:ext>
              </a:extLst>
            </p:cNvPr>
            <p:cNvSpPr/>
            <p:nvPr/>
          </p:nvSpPr>
          <p:spPr>
            <a:xfrm>
              <a:off x="631259" y="720706"/>
              <a:ext cx="5510072" cy="5510072"/>
            </a:xfrm>
            <a:prstGeom prst="ellipse">
              <a:avLst/>
            </a:prstGeom>
            <a:solidFill>
              <a:srgbClr val="009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7DBD85D-E432-8B49-82DB-C6718AA27F85}"/>
                </a:ext>
              </a:extLst>
            </p:cNvPr>
            <p:cNvSpPr/>
            <p:nvPr/>
          </p:nvSpPr>
          <p:spPr>
            <a:xfrm>
              <a:off x="422188" y="479987"/>
              <a:ext cx="5953213" cy="5953213"/>
            </a:xfrm>
            <a:prstGeom prst="ellipse">
              <a:avLst/>
            </a:prstGeom>
            <a:noFill/>
            <a:ln w="101600">
              <a:solidFill>
                <a:srgbClr val="00965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1279080" y="1490133"/>
            <a:ext cx="4439479" cy="40816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spc="200" dirty="0">
                <a:solidFill>
                  <a:srgbClr val="A4D65E"/>
                </a:solidFill>
                <a:latin typeface="Stag Semibold" panose="02000503060000020004" pitchFamily="2" charset="77"/>
                <a:ea typeface="Baskerville SemiBold" panose="02020502070401020303" pitchFamily="18" charset="0"/>
              </a:rPr>
              <a:t>Transition Slide Title </a:t>
            </a:r>
          </a:p>
          <a:p>
            <a:pPr algn="ctr"/>
            <a:r>
              <a:rPr lang="en-US" sz="2900" spc="200" dirty="0">
                <a:solidFill>
                  <a:srgbClr val="A4D65E"/>
                </a:solidFill>
                <a:latin typeface="Stag Book" panose="02000503060000020004" pitchFamily="2" charset="77"/>
                <a:ea typeface="Baskerville SemiBold" panose="02020502070401020303" pitchFamily="18" charset="0"/>
              </a:rPr>
              <a:t>And Subhead Would Fit Centered in </a:t>
            </a:r>
            <a:br>
              <a:rPr lang="en-US" sz="2900" spc="200" dirty="0">
                <a:solidFill>
                  <a:srgbClr val="A4D65E"/>
                </a:solidFill>
                <a:latin typeface="Stag Book" panose="02000503060000020004" pitchFamily="2" charset="77"/>
                <a:ea typeface="Baskerville SemiBold" panose="02020502070401020303" pitchFamily="18" charset="0"/>
              </a:rPr>
            </a:br>
            <a:r>
              <a:rPr lang="en-US" sz="2900" spc="200" dirty="0">
                <a:solidFill>
                  <a:srgbClr val="A4D65E"/>
                </a:solidFill>
                <a:latin typeface="Stag Book" panose="02000503060000020004" pitchFamily="2" charset="77"/>
                <a:ea typeface="Baskerville SemiBold" panose="02020502070401020303" pitchFamily="18" charset="0"/>
              </a:rPr>
              <a:t>this Bubble, subhead would fit here.</a:t>
            </a:r>
          </a:p>
        </p:txBody>
      </p:sp>
    </p:spTree>
    <p:extLst>
      <p:ext uri="{BB962C8B-B14F-4D97-AF65-F5344CB8AC3E}">
        <p14:creationId xmlns:p14="http://schemas.microsoft.com/office/powerpoint/2010/main" val="167616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958A8B-7C55-6A43-8C76-01333F8A8C79}"/>
              </a:ext>
            </a:extLst>
          </p:cNvPr>
          <p:cNvPicPr>
            <a:picLocks noChangeAspect="1"/>
          </p:cNvPicPr>
          <p:nvPr/>
        </p:nvPicPr>
        <p:blipFill>
          <a:blip r:embed="rId3">
            <a:alphaModFix amt="35000"/>
          </a:blip>
          <a:stretch>
            <a:fillRect/>
          </a:stretch>
        </p:blipFill>
        <p:spPr>
          <a:xfrm>
            <a:off x="-59267" y="-270094"/>
            <a:ext cx="12192000" cy="6858000"/>
          </a:xfrm>
          <a:prstGeom prst="rect">
            <a:avLst/>
          </a:prstGeom>
        </p:spPr>
      </p:pic>
      <p:grpSp>
        <p:nvGrpSpPr>
          <p:cNvPr id="3" name="Group 2">
            <a:extLst>
              <a:ext uri="{FF2B5EF4-FFF2-40B4-BE49-F238E27FC236}">
                <a16:creationId xmlns:a16="http://schemas.microsoft.com/office/drawing/2014/main" id="{DDFC30D8-4BD0-BC4F-827A-0B581AD92847}"/>
              </a:ext>
            </a:extLst>
          </p:cNvPr>
          <p:cNvGrpSpPr/>
          <p:nvPr/>
        </p:nvGrpSpPr>
        <p:grpSpPr>
          <a:xfrm>
            <a:off x="0" y="1922325"/>
            <a:ext cx="12192000" cy="2487114"/>
            <a:chOff x="0" y="1922325"/>
            <a:chExt cx="12192000" cy="2487114"/>
          </a:xfrm>
        </p:grpSpPr>
        <p:grpSp>
          <p:nvGrpSpPr>
            <p:cNvPr id="2" name="Group 1">
              <a:extLst>
                <a:ext uri="{FF2B5EF4-FFF2-40B4-BE49-F238E27FC236}">
                  <a16:creationId xmlns:a16="http://schemas.microsoft.com/office/drawing/2014/main" id="{1E81CE0E-E00F-8047-9FCA-69E3A6C384DF}"/>
                </a:ext>
              </a:extLst>
            </p:cNvPr>
            <p:cNvGrpSpPr/>
            <p:nvPr/>
          </p:nvGrpSpPr>
          <p:grpSpPr>
            <a:xfrm>
              <a:off x="0" y="1922325"/>
              <a:ext cx="12192000" cy="2487114"/>
              <a:chOff x="0" y="1922325"/>
              <a:chExt cx="12192000" cy="2487114"/>
            </a:xfrm>
          </p:grpSpPr>
          <p:sp>
            <p:nvSpPr>
              <p:cNvPr id="4" name="Rectangle 3">
                <a:extLst>
                  <a:ext uri="{FF2B5EF4-FFF2-40B4-BE49-F238E27FC236}">
                    <a16:creationId xmlns:a16="http://schemas.microsoft.com/office/drawing/2014/main" id="{CA690817-76E8-464A-AE4D-FFEA16DFEF33}"/>
                  </a:ext>
                </a:extLst>
              </p:cNvPr>
              <p:cNvSpPr/>
              <p:nvPr/>
            </p:nvSpPr>
            <p:spPr>
              <a:xfrm>
                <a:off x="0" y="3004332"/>
                <a:ext cx="12192000" cy="1405107"/>
              </a:xfrm>
              <a:prstGeom prst="rect">
                <a:avLst/>
              </a:prstGeom>
              <a:solidFill>
                <a:srgbClr val="004C4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Rectangle 4">
                <a:extLst>
                  <a:ext uri="{FF2B5EF4-FFF2-40B4-BE49-F238E27FC236}">
                    <a16:creationId xmlns:a16="http://schemas.microsoft.com/office/drawing/2014/main" id="{06A1C34C-2835-A941-82E5-03270AE1588B}"/>
                  </a:ext>
                </a:extLst>
              </p:cNvPr>
              <p:cNvSpPr/>
              <p:nvPr/>
            </p:nvSpPr>
            <p:spPr>
              <a:xfrm>
                <a:off x="0" y="2164080"/>
                <a:ext cx="12192000" cy="840253"/>
              </a:xfrm>
              <a:prstGeom prst="rect">
                <a:avLst/>
              </a:prstGeom>
              <a:solidFill>
                <a:srgbClr val="0096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1" name="Rectangle 10">
                <a:extLst>
                  <a:ext uri="{FF2B5EF4-FFF2-40B4-BE49-F238E27FC236}">
                    <a16:creationId xmlns:a16="http://schemas.microsoft.com/office/drawing/2014/main" id="{B8BA0965-86C3-C449-A740-0823CFD3F6A9}"/>
                  </a:ext>
                </a:extLst>
              </p:cNvPr>
              <p:cNvSpPr/>
              <p:nvPr/>
            </p:nvSpPr>
            <p:spPr>
              <a:xfrm>
                <a:off x="0" y="1922325"/>
                <a:ext cx="12192000" cy="241754"/>
              </a:xfrm>
              <a:prstGeom prst="rect">
                <a:avLst/>
              </a:prstGeom>
              <a:solidFill>
                <a:srgbClr val="A4D65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grpSp>
        <p:pic>
          <p:nvPicPr>
            <p:cNvPr id="18" name="Picture 17">
              <a:extLst>
                <a:ext uri="{FF2B5EF4-FFF2-40B4-BE49-F238E27FC236}">
                  <a16:creationId xmlns:a16="http://schemas.microsoft.com/office/drawing/2014/main" id="{D4473514-8579-C441-BA13-C0D6F615D54A}"/>
                </a:ext>
              </a:extLst>
            </p:cNvPr>
            <p:cNvPicPr>
              <a:picLocks noChangeAspect="1"/>
            </p:cNvPicPr>
            <p:nvPr/>
          </p:nvPicPr>
          <p:blipFill>
            <a:blip r:embed="rId4"/>
            <a:stretch>
              <a:fillRect/>
            </a:stretch>
          </p:blipFill>
          <p:spPr>
            <a:xfrm>
              <a:off x="9777984" y="3158906"/>
              <a:ext cx="1633728" cy="459946"/>
            </a:xfrm>
            <a:prstGeom prst="rect">
              <a:avLst/>
            </a:prstGeom>
          </p:spPr>
        </p:pic>
      </p:grpSp>
      <p:sp>
        <p:nvSpPr>
          <p:cNvPr id="6" name="Title 1">
            <a:extLst>
              <a:ext uri="{FF2B5EF4-FFF2-40B4-BE49-F238E27FC236}">
                <a16:creationId xmlns:a16="http://schemas.microsoft.com/office/drawing/2014/main" id="{ADDB2396-4C63-594B-BF28-03BE947F1570}"/>
              </a:ext>
            </a:extLst>
          </p:cNvPr>
          <p:cNvSpPr txBox="1">
            <a:spLocks/>
          </p:cNvSpPr>
          <p:nvPr/>
        </p:nvSpPr>
        <p:spPr>
          <a:xfrm>
            <a:off x="353569" y="2501053"/>
            <a:ext cx="10306656" cy="175871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pc="200" dirty="0">
                <a:solidFill>
                  <a:schemeClr val="bg1"/>
                </a:solidFill>
                <a:latin typeface="Stag Semibold" panose="02000503060000020004" pitchFamily="2" charset="77"/>
                <a:ea typeface="Baskerville SemiBold" panose="02020502070401020303" pitchFamily="18" charset="0"/>
              </a:rPr>
              <a:t>Transition slide</a:t>
            </a:r>
            <a:br>
              <a:rPr lang="en-US" b="1" spc="200" dirty="0">
                <a:solidFill>
                  <a:schemeClr val="bg1"/>
                </a:solidFill>
                <a:latin typeface="Stag Semibold" panose="02000503060000020004" pitchFamily="2" charset="77"/>
                <a:ea typeface="Baskerville SemiBold" panose="02020502070401020303" pitchFamily="18" charset="0"/>
              </a:rPr>
            </a:br>
            <a:r>
              <a:rPr lang="en-US" b="1" spc="200" dirty="0">
                <a:solidFill>
                  <a:schemeClr val="bg1"/>
                </a:solidFill>
                <a:latin typeface="Stag Semibold" panose="02000503060000020004" pitchFamily="2" charset="77"/>
                <a:ea typeface="Baskerville SemiBold" panose="02020502070401020303" pitchFamily="18" charset="0"/>
              </a:rPr>
              <a:t>TITLE WOULD GO HERE</a:t>
            </a:r>
          </a:p>
        </p:txBody>
      </p:sp>
    </p:spTree>
    <p:extLst>
      <p:ext uri="{BB962C8B-B14F-4D97-AF65-F5344CB8AC3E}">
        <p14:creationId xmlns:p14="http://schemas.microsoft.com/office/powerpoint/2010/main" val="941328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TotalTime>
  <Words>657</Words>
  <Application>Microsoft Macintosh PowerPoint</Application>
  <PresentationFormat>Widescreen</PresentationFormat>
  <Paragraphs>83</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Baskerville SemiBold</vt:lpstr>
      <vt:lpstr>Calibri</vt:lpstr>
      <vt:lpstr>Calibri Light</vt:lpstr>
      <vt:lpstr>Source Sans Pro</vt:lpstr>
      <vt:lpstr>Stag Book</vt:lpstr>
      <vt:lpstr>Stag Medium</vt:lpstr>
      <vt:lpstr>Stag Sans Book</vt:lpstr>
      <vt:lpstr>Stag Sans Medium</vt:lpstr>
      <vt:lpstr>Stag Semibold</vt:lpstr>
      <vt:lpstr>Office Theme</vt:lpstr>
      <vt:lpstr>First words here REST OF TOPIC GOES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Helton, Andrea</dc:creator>
  <cp:lastModifiedBy>Microsoft Office User</cp:lastModifiedBy>
  <cp:revision>63</cp:revision>
  <dcterms:created xsi:type="dcterms:W3CDTF">2020-05-20T13:26:05Z</dcterms:created>
  <dcterms:modified xsi:type="dcterms:W3CDTF">2020-06-02T16:34:43Z</dcterms:modified>
</cp:coreProperties>
</file>